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10/06/2014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10/06/2014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10/06/2014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10/06/2014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10/06/2014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10/06/2014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10/06/2014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10/06/2014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9 Chart 4</a:t>
            </a:r>
            <a:endParaRPr lang="en-GB" dirty="0"/>
          </a:p>
        </p:txBody>
      </p:sp>
      <p:sp>
        <p:nvSpPr>
          <p:cNvPr id="3" name="Subtitle 2"/>
          <p:cNvSpPr>
            <a:spLocks noGrp="1"/>
          </p:cNvSpPr>
          <p:nvPr>
            <p:ph type="subTitle" idx="1"/>
          </p:nvPr>
        </p:nvSpPr>
        <p:spPr/>
        <p:txBody>
          <a:bodyPr>
            <a:normAutofit/>
          </a:bodyPr>
          <a:lstStyle/>
          <a:p>
            <a:r>
              <a:rPr lang="en-GB" sz="4800" dirty="0" smtClean="0"/>
              <a:t>Gifts of the Spirit</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Power Gifts- The “Doing” Gifts</a:t>
            </a:r>
            <a:endParaRPr lang="en-GB" dirty="0"/>
          </a:p>
        </p:txBody>
      </p:sp>
      <p:sp>
        <p:nvSpPr>
          <p:cNvPr id="3" name="Content Placeholder 2"/>
          <p:cNvSpPr>
            <a:spLocks noGrp="1"/>
          </p:cNvSpPr>
          <p:nvPr>
            <p:ph idx="1"/>
          </p:nvPr>
        </p:nvSpPr>
        <p:spPr/>
        <p:txBody>
          <a:bodyPr>
            <a:normAutofit/>
          </a:bodyPr>
          <a:lstStyle/>
          <a:p>
            <a:r>
              <a:rPr lang="en-GB" sz="6600" dirty="0" smtClean="0"/>
              <a:t>Gifts of Healing</a:t>
            </a:r>
          </a:p>
          <a:p>
            <a:r>
              <a:rPr lang="en-GB" sz="6600" dirty="0" smtClean="0"/>
              <a:t>Working of Miracles</a:t>
            </a:r>
          </a:p>
          <a:p>
            <a:r>
              <a:rPr lang="en-GB" sz="6600" dirty="0" smtClean="0"/>
              <a:t>Faith</a:t>
            </a:r>
            <a:endParaRPr lang="en-GB" sz="6600" dirty="0"/>
          </a:p>
        </p:txBody>
      </p:sp>
    </p:spTree>
    <p:extLst>
      <p:ext uri="{BB962C8B-B14F-4D97-AF65-F5344CB8AC3E}">
        <p14:creationId xmlns:p14="http://schemas.microsoft.com/office/powerpoint/2010/main" val="2685071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9036496" cy="8094524"/>
          </a:xfrm>
          <a:prstGeom prst="rect">
            <a:avLst/>
          </a:prstGeom>
        </p:spPr>
        <p:txBody>
          <a:bodyPr wrap="square">
            <a:spAutoFit/>
          </a:bodyPr>
          <a:lstStyle/>
          <a:p>
            <a:r>
              <a:rPr lang="en-GB" sz="4000" dirty="0"/>
              <a:t>Matt 10:8</a:t>
            </a:r>
          </a:p>
          <a:p>
            <a:r>
              <a:rPr lang="en-GB" sz="4000" dirty="0" smtClean="0"/>
              <a:t>Heal </a:t>
            </a:r>
            <a:r>
              <a:rPr lang="en-GB" sz="4000" dirty="0"/>
              <a:t>the sick, cleanse the lepers, raise the dead, cast out demons. Freely you have received, freely give. </a:t>
            </a:r>
          </a:p>
          <a:p>
            <a:endParaRPr lang="en-GB" sz="4000" dirty="0"/>
          </a:p>
          <a:p>
            <a:r>
              <a:rPr lang="en-GB" sz="4000" dirty="0"/>
              <a:t>Mark 5:30</a:t>
            </a:r>
          </a:p>
          <a:p>
            <a:r>
              <a:rPr lang="en-GB" sz="4000" dirty="0" smtClean="0"/>
              <a:t>And </a:t>
            </a:r>
            <a:r>
              <a:rPr lang="en-GB" sz="4000" dirty="0"/>
              <a:t>Jesus, immediately knowing in himself that virtue had gone out of him, turned him about in the press, and said, Who touched my clothes?</a:t>
            </a:r>
          </a:p>
          <a:p>
            <a:endParaRPr lang="en-GB" sz="4000" dirty="0"/>
          </a:p>
          <a:p>
            <a:endParaRPr lang="en-GB" sz="4000" dirty="0"/>
          </a:p>
          <a:p>
            <a:endParaRPr lang="en-GB" sz="4000" dirty="0"/>
          </a:p>
        </p:txBody>
      </p:sp>
    </p:spTree>
    <p:extLst>
      <p:ext uri="{BB962C8B-B14F-4D97-AF65-F5344CB8AC3E}">
        <p14:creationId xmlns:p14="http://schemas.microsoft.com/office/powerpoint/2010/main" val="412112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48193"/>
          </a:xfrm>
          <a:prstGeom prst="rect">
            <a:avLst/>
          </a:prstGeom>
        </p:spPr>
        <p:txBody>
          <a:bodyPr wrap="square">
            <a:spAutoFit/>
          </a:bodyPr>
          <a:lstStyle/>
          <a:p>
            <a:r>
              <a:rPr lang="en-GB" dirty="0"/>
              <a:t> </a:t>
            </a:r>
            <a:r>
              <a:rPr lang="en-GB" sz="2000" dirty="0" smtClean="0"/>
              <a:t>Rev </a:t>
            </a:r>
            <a:r>
              <a:rPr lang="en-GB" sz="2000" dirty="0"/>
              <a:t>11:3-13</a:t>
            </a:r>
          </a:p>
          <a:p>
            <a:r>
              <a:rPr lang="en-GB" sz="2000" b="1" dirty="0" smtClean="0"/>
              <a:t>3 </a:t>
            </a:r>
            <a:r>
              <a:rPr lang="en-GB" sz="2000" dirty="0"/>
              <a:t>And I will give </a:t>
            </a:r>
            <a:r>
              <a:rPr lang="en-GB" sz="2000" i="1" dirty="0"/>
              <a:t>power </a:t>
            </a:r>
            <a:r>
              <a:rPr lang="en-GB" sz="2000" dirty="0"/>
              <a:t>to my two witnesses, and they will prophesy one thousand two hundred and sixty days, clothed in sackcloth." </a:t>
            </a:r>
          </a:p>
          <a:p>
            <a:r>
              <a:rPr lang="en-GB" sz="2000" b="1" baseline="30000" dirty="0"/>
              <a:t>4</a:t>
            </a:r>
            <a:r>
              <a:rPr lang="en-GB" sz="2000" b="1" dirty="0"/>
              <a:t> </a:t>
            </a:r>
            <a:r>
              <a:rPr lang="en-GB" sz="2000" dirty="0"/>
              <a:t>These are the two olive trees and the two lampstands standing before the God</a:t>
            </a:r>
            <a:r>
              <a:rPr lang="en-GB" sz="2000" b="1" baseline="30000" dirty="0"/>
              <a:t>*</a:t>
            </a:r>
            <a:r>
              <a:rPr lang="en-GB" sz="2000" b="1" dirty="0"/>
              <a:t> </a:t>
            </a:r>
            <a:r>
              <a:rPr lang="en-GB" sz="2000" dirty="0"/>
              <a:t>of the earth. </a:t>
            </a:r>
            <a:r>
              <a:rPr lang="en-GB" sz="2000" b="1" baseline="30000" dirty="0"/>
              <a:t>5</a:t>
            </a:r>
            <a:r>
              <a:rPr lang="en-GB" sz="2000" b="1" dirty="0"/>
              <a:t> </a:t>
            </a:r>
            <a:r>
              <a:rPr lang="en-GB" sz="2000" dirty="0"/>
              <a:t>And if anyone wants to harm them, fire proceeds from their mouth and devours their enemies. And if anyone wants to harm them, he must be killed in this manner. </a:t>
            </a:r>
            <a:r>
              <a:rPr lang="en-GB" sz="2000" b="1" baseline="30000" dirty="0"/>
              <a:t>6</a:t>
            </a:r>
            <a:r>
              <a:rPr lang="en-GB" sz="2000" b="1" dirty="0"/>
              <a:t> </a:t>
            </a:r>
            <a:r>
              <a:rPr lang="en-GB" sz="2000" dirty="0"/>
              <a:t>These have power to shut heaven, so that no rain falls in the days of their prophecy; and they have power over waters to turn them to blood, and to strike the earth with all plagues, as often as they desire. </a:t>
            </a:r>
          </a:p>
          <a:p>
            <a:r>
              <a:rPr lang="en-GB" sz="2000" b="1" i="1" dirty="0"/>
              <a:t>The Witnesses Killed</a:t>
            </a:r>
          </a:p>
          <a:p>
            <a:r>
              <a:rPr lang="en-GB" sz="2000" b="1" baseline="30000" dirty="0"/>
              <a:t>7</a:t>
            </a:r>
            <a:r>
              <a:rPr lang="en-GB" sz="2000" b="1" dirty="0"/>
              <a:t> </a:t>
            </a:r>
            <a:r>
              <a:rPr lang="en-GB" sz="2000" dirty="0"/>
              <a:t>When they finish their testimony, the beast that ascends out of the bottomless pit will make war against them, overcome them, and kill them. </a:t>
            </a:r>
            <a:r>
              <a:rPr lang="en-GB" sz="2000" b="1" baseline="30000" dirty="0"/>
              <a:t>8</a:t>
            </a:r>
            <a:r>
              <a:rPr lang="en-GB" sz="2000" b="1" dirty="0"/>
              <a:t> </a:t>
            </a:r>
            <a:r>
              <a:rPr lang="en-GB" sz="2000" dirty="0"/>
              <a:t>And their dead bodies </a:t>
            </a:r>
            <a:r>
              <a:rPr lang="en-GB" sz="2000" i="1" dirty="0"/>
              <a:t>will lie </a:t>
            </a:r>
            <a:r>
              <a:rPr lang="en-GB" sz="2000" dirty="0"/>
              <a:t>in the street of the great city which spiritually is called Sodom and Egypt, where also our</a:t>
            </a:r>
            <a:r>
              <a:rPr lang="en-GB" sz="2000" b="1" baseline="30000" dirty="0"/>
              <a:t>*</a:t>
            </a:r>
            <a:r>
              <a:rPr lang="en-GB" sz="2000" b="1" dirty="0"/>
              <a:t> </a:t>
            </a:r>
            <a:r>
              <a:rPr lang="en-GB" sz="2000" dirty="0"/>
              <a:t>Lord was crucified. </a:t>
            </a:r>
            <a:r>
              <a:rPr lang="en-GB" sz="2000" b="1" baseline="30000" dirty="0"/>
              <a:t>9</a:t>
            </a:r>
            <a:r>
              <a:rPr lang="en-GB" sz="2000" b="1" dirty="0"/>
              <a:t> </a:t>
            </a:r>
            <a:r>
              <a:rPr lang="en-GB" sz="2000" dirty="0"/>
              <a:t>Then </a:t>
            </a:r>
            <a:r>
              <a:rPr lang="en-GB" sz="2000" i="1" dirty="0"/>
              <a:t>those </a:t>
            </a:r>
            <a:r>
              <a:rPr lang="en-GB" sz="2000" dirty="0"/>
              <a:t>from the peoples, tribes, tongues, and nations will see their dead bodies three-and-a-half days, and not allow</a:t>
            </a:r>
            <a:r>
              <a:rPr lang="en-GB" sz="2000" b="1" baseline="30000" dirty="0"/>
              <a:t>*</a:t>
            </a:r>
            <a:r>
              <a:rPr lang="en-GB" sz="2000" b="1" dirty="0"/>
              <a:t> </a:t>
            </a:r>
            <a:r>
              <a:rPr lang="en-GB" sz="2000" dirty="0"/>
              <a:t>their dead bodies to be put into graves. </a:t>
            </a:r>
            <a:r>
              <a:rPr lang="en-GB" sz="2000" b="1" baseline="30000" dirty="0"/>
              <a:t>10</a:t>
            </a:r>
            <a:r>
              <a:rPr lang="en-GB" sz="2000" b="1" dirty="0"/>
              <a:t> </a:t>
            </a:r>
            <a:r>
              <a:rPr lang="en-GB" sz="2000" dirty="0"/>
              <a:t>And those who dwell on the earth will rejoice over them, make merry, and send gifts to one another, because these two prophets tormented those who dwell on the earth. </a:t>
            </a:r>
          </a:p>
          <a:p>
            <a:r>
              <a:rPr lang="en-GB" sz="2000" b="1" i="1" dirty="0"/>
              <a:t>The Witnesses Resurrected</a:t>
            </a:r>
          </a:p>
          <a:p>
            <a:r>
              <a:rPr lang="en-GB" sz="2000" b="1" baseline="30000" dirty="0"/>
              <a:t>11</a:t>
            </a:r>
            <a:r>
              <a:rPr lang="en-GB" sz="2000" b="1" dirty="0"/>
              <a:t> </a:t>
            </a:r>
            <a:r>
              <a:rPr lang="en-GB" sz="2000" dirty="0"/>
              <a:t>Now after the three-and-a-half days the breath of life from God entered them, and they stood on their feet, and great fear fell on those who saw them. </a:t>
            </a:r>
            <a:r>
              <a:rPr lang="en-GB" sz="2000" b="1" baseline="30000" dirty="0"/>
              <a:t>12</a:t>
            </a:r>
            <a:r>
              <a:rPr lang="en-GB" sz="2000" b="1" dirty="0"/>
              <a:t> </a:t>
            </a:r>
            <a:r>
              <a:rPr lang="en-GB" sz="2000" dirty="0"/>
              <a:t>And they</a:t>
            </a:r>
            <a:r>
              <a:rPr lang="en-GB" sz="2000" b="1" baseline="30000" dirty="0"/>
              <a:t>*</a:t>
            </a:r>
            <a:r>
              <a:rPr lang="en-GB" sz="2000" b="1" dirty="0"/>
              <a:t> </a:t>
            </a:r>
            <a:r>
              <a:rPr lang="en-GB" sz="2000" dirty="0"/>
              <a:t>heard a loud voice from heaven saying to them, "Come up here." And they ascended to heaven in a cloud, and their enemies saw them. </a:t>
            </a:r>
            <a:r>
              <a:rPr lang="en-GB" sz="2000" b="1" baseline="30000" dirty="0"/>
              <a:t>1</a:t>
            </a:r>
            <a:endParaRPr lang="en-GB" sz="2000" b="1" dirty="0"/>
          </a:p>
          <a:p>
            <a:endParaRPr lang="en-GB" dirty="0"/>
          </a:p>
        </p:txBody>
      </p:sp>
    </p:spTree>
    <p:extLst>
      <p:ext uri="{BB962C8B-B14F-4D97-AF65-F5344CB8AC3E}">
        <p14:creationId xmlns:p14="http://schemas.microsoft.com/office/powerpoint/2010/main" val="2461462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9036496" cy="7294305"/>
          </a:xfrm>
          <a:prstGeom prst="rect">
            <a:avLst/>
          </a:prstGeom>
        </p:spPr>
        <p:txBody>
          <a:bodyPr wrap="square">
            <a:spAutoFit/>
          </a:bodyPr>
          <a:lstStyle/>
          <a:p>
            <a:r>
              <a:rPr lang="en-GB" dirty="0"/>
              <a:t> </a:t>
            </a:r>
            <a:r>
              <a:rPr lang="en-GB" sz="2400" dirty="0" smtClean="0"/>
              <a:t>Matt 8:23-27 </a:t>
            </a:r>
            <a:r>
              <a:rPr lang="en-GB" sz="2400" b="1" i="1" dirty="0" smtClean="0"/>
              <a:t>Wind </a:t>
            </a:r>
            <a:r>
              <a:rPr lang="en-GB" sz="2400" b="1" i="1" dirty="0"/>
              <a:t>and Wave Obey </a:t>
            </a:r>
            <a:r>
              <a:rPr lang="en-GB" sz="2400" b="1" i="1" dirty="0" smtClean="0"/>
              <a:t>Jesus   </a:t>
            </a:r>
            <a:r>
              <a:rPr lang="en-GB" sz="2400" dirty="0" smtClean="0"/>
              <a:t>(</a:t>
            </a:r>
            <a:r>
              <a:rPr lang="en-GB" sz="2400" i="1" u="sng" dirty="0"/>
              <a:t>Mark 4:35-41; Luke 8:22-25</a:t>
            </a:r>
            <a:r>
              <a:rPr lang="en-GB" sz="2400" dirty="0"/>
              <a:t>)</a:t>
            </a:r>
          </a:p>
          <a:p>
            <a:r>
              <a:rPr lang="en-GB" sz="2400" b="1" baseline="30000" dirty="0"/>
              <a:t>23</a:t>
            </a:r>
            <a:r>
              <a:rPr lang="en-GB" sz="2400" b="1" dirty="0"/>
              <a:t> </a:t>
            </a:r>
            <a:r>
              <a:rPr lang="en-GB" sz="2400" dirty="0"/>
              <a:t>Now when He got into a boat, His disciples followed Him. </a:t>
            </a:r>
            <a:r>
              <a:rPr lang="en-GB" sz="2400" b="1" baseline="30000" dirty="0"/>
              <a:t>24</a:t>
            </a:r>
            <a:r>
              <a:rPr lang="en-GB" sz="2400" b="1" dirty="0"/>
              <a:t> </a:t>
            </a:r>
            <a:r>
              <a:rPr lang="en-GB" sz="2400" dirty="0"/>
              <a:t>And suddenly a great tempest arose on the sea, so that the boat was covered with the waves. But He was asleep. </a:t>
            </a:r>
            <a:r>
              <a:rPr lang="en-GB" sz="2400" b="1" baseline="30000" dirty="0"/>
              <a:t>25</a:t>
            </a:r>
            <a:r>
              <a:rPr lang="en-GB" sz="2400" b="1" dirty="0"/>
              <a:t> </a:t>
            </a:r>
            <a:r>
              <a:rPr lang="en-GB" sz="2400" dirty="0"/>
              <a:t>Then His disciples came to </a:t>
            </a:r>
            <a:r>
              <a:rPr lang="en-GB" sz="2400" i="1" dirty="0"/>
              <a:t>Him </a:t>
            </a:r>
            <a:r>
              <a:rPr lang="en-GB" sz="2400" dirty="0"/>
              <a:t>and awoke Him, saying, "Lord, save us! We are perishing!" </a:t>
            </a:r>
          </a:p>
          <a:p>
            <a:r>
              <a:rPr lang="en-GB" sz="2400" b="1" baseline="30000" dirty="0"/>
              <a:t>26</a:t>
            </a:r>
            <a:r>
              <a:rPr lang="en-GB" sz="2400" b="1" dirty="0"/>
              <a:t> </a:t>
            </a:r>
            <a:r>
              <a:rPr lang="en-GB" sz="2400" dirty="0"/>
              <a:t>But He said to them, "Why are you fearful, O you of little faith?" Then He arose and rebuked the winds and the sea, and there was a great calm. </a:t>
            </a:r>
            <a:r>
              <a:rPr lang="en-GB" sz="2400" b="1" baseline="30000" dirty="0"/>
              <a:t>27</a:t>
            </a:r>
            <a:r>
              <a:rPr lang="en-GB" sz="2400" b="1" dirty="0"/>
              <a:t> </a:t>
            </a:r>
            <a:r>
              <a:rPr lang="en-GB" sz="2400" dirty="0"/>
              <a:t>So the men </a:t>
            </a:r>
            <a:r>
              <a:rPr lang="en-GB" sz="2400" dirty="0" err="1"/>
              <a:t>marveled</a:t>
            </a:r>
            <a:r>
              <a:rPr lang="en-GB" sz="2400" dirty="0"/>
              <a:t>, saying,  "Who can this be, that even the winds and the sea obey Him?" </a:t>
            </a:r>
          </a:p>
          <a:p>
            <a:r>
              <a:rPr lang="en-GB" sz="2400" dirty="0" smtClean="0"/>
              <a:t>    </a:t>
            </a:r>
            <a:endParaRPr lang="en-GB" sz="2400" dirty="0"/>
          </a:p>
          <a:p>
            <a:r>
              <a:rPr lang="en-GB" sz="2400" dirty="0"/>
              <a:t>Mark 16:16</a:t>
            </a:r>
          </a:p>
          <a:p>
            <a:r>
              <a:rPr lang="en-GB" sz="2400" dirty="0"/>
              <a:t>  </a:t>
            </a:r>
            <a:r>
              <a:rPr lang="en-GB" sz="2400" b="1" baseline="30000" dirty="0"/>
              <a:t>16</a:t>
            </a:r>
            <a:r>
              <a:rPr lang="en-GB" sz="2400" b="1" dirty="0"/>
              <a:t> </a:t>
            </a:r>
            <a:r>
              <a:rPr lang="en-GB" sz="2400" dirty="0"/>
              <a:t>He who believes and is baptized will be saved; but he who does not believe will be condemned. </a:t>
            </a:r>
          </a:p>
          <a:p>
            <a:endParaRPr lang="en-GB" sz="2400" dirty="0"/>
          </a:p>
          <a:p>
            <a:r>
              <a:rPr lang="en-GB" sz="2400" dirty="0" smtClean="0"/>
              <a:t>John </a:t>
            </a:r>
            <a:r>
              <a:rPr lang="en-GB" sz="2400" dirty="0"/>
              <a:t>15:5</a:t>
            </a:r>
          </a:p>
          <a:p>
            <a:r>
              <a:rPr lang="en-GB" sz="2400" dirty="0"/>
              <a:t>  </a:t>
            </a:r>
            <a:r>
              <a:rPr lang="en-GB" sz="2400" b="1" baseline="30000" dirty="0"/>
              <a:t>5</a:t>
            </a:r>
            <a:r>
              <a:rPr lang="en-GB" sz="2400" b="1" dirty="0"/>
              <a:t> </a:t>
            </a:r>
            <a:r>
              <a:rPr lang="en-GB" sz="2400" dirty="0"/>
              <a:t>"I am the vine, you </a:t>
            </a:r>
            <a:r>
              <a:rPr lang="en-GB" sz="2400" i="1" dirty="0"/>
              <a:t>are </a:t>
            </a:r>
            <a:r>
              <a:rPr lang="en-GB" sz="2400" dirty="0"/>
              <a:t>the branches. He who abides in Me, and I in him, bears much fruit; for without Me you can do nothing. </a:t>
            </a:r>
          </a:p>
          <a:p>
            <a:endParaRPr lang="en-GB" dirty="0"/>
          </a:p>
        </p:txBody>
      </p:sp>
    </p:spTree>
    <p:extLst>
      <p:ext uri="{BB962C8B-B14F-4D97-AF65-F5344CB8AC3E}">
        <p14:creationId xmlns:p14="http://schemas.microsoft.com/office/powerpoint/2010/main" val="3605063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 Revelation Gifts- The Knowing Gifts</a:t>
            </a:r>
            <a:endParaRPr lang="en-GB" dirty="0"/>
          </a:p>
        </p:txBody>
      </p:sp>
      <p:sp>
        <p:nvSpPr>
          <p:cNvPr id="3" name="Content Placeholder 2"/>
          <p:cNvSpPr>
            <a:spLocks noGrp="1"/>
          </p:cNvSpPr>
          <p:nvPr>
            <p:ph idx="1"/>
          </p:nvPr>
        </p:nvSpPr>
        <p:spPr/>
        <p:txBody>
          <a:bodyPr>
            <a:normAutofit/>
          </a:bodyPr>
          <a:lstStyle/>
          <a:p>
            <a:r>
              <a:rPr lang="en-GB" sz="4800" dirty="0" smtClean="0"/>
              <a:t>Discerning of Spirits</a:t>
            </a:r>
          </a:p>
          <a:p>
            <a:endParaRPr lang="en-GB" sz="4800" dirty="0"/>
          </a:p>
          <a:p>
            <a:r>
              <a:rPr lang="en-GB" sz="4800" dirty="0" smtClean="0"/>
              <a:t>Word of Knowledge</a:t>
            </a:r>
          </a:p>
          <a:p>
            <a:endParaRPr lang="en-GB" sz="4800" dirty="0"/>
          </a:p>
          <a:p>
            <a:r>
              <a:rPr lang="en-GB" sz="4800" dirty="0" smtClean="0"/>
              <a:t>Word of Wisdom</a:t>
            </a:r>
            <a:endParaRPr lang="en-GB" sz="4800" dirty="0"/>
          </a:p>
        </p:txBody>
      </p:sp>
    </p:spTree>
    <p:extLst>
      <p:ext uri="{BB962C8B-B14F-4D97-AF65-F5344CB8AC3E}">
        <p14:creationId xmlns:p14="http://schemas.microsoft.com/office/powerpoint/2010/main" val="3599847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263527"/>
          </a:xfrm>
          <a:prstGeom prst="rect">
            <a:avLst/>
          </a:prstGeom>
        </p:spPr>
        <p:txBody>
          <a:bodyPr wrap="square">
            <a:spAutoFit/>
          </a:bodyPr>
          <a:lstStyle/>
          <a:p>
            <a:r>
              <a:rPr lang="en-GB" sz="3200" dirty="0"/>
              <a:t> </a:t>
            </a:r>
            <a:r>
              <a:rPr lang="en-GB" sz="3200" dirty="0" smtClean="0"/>
              <a:t>Rom 8:1</a:t>
            </a:r>
          </a:p>
          <a:p>
            <a:r>
              <a:rPr lang="en-GB" sz="3200" b="1" dirty="0" smtClean="0"/>
              <a:t> </a:t>
            </a:r>
            <a:r>
              <a:rPr lang="en-GB" sz="3200" dirty="0"/>
              <a:t>For as many as are led by the Spirit of God, these are sons of God. </a:t>
            </a:r>
          </a:p>
          <a:p>
            <a:r>
              <a:rPr lang="en-GB" sz="3200" dirty="0" smtClean="0"/>
              <a:t>    </a:t>
            </a:r>
            <a:endParaRPr lang="en-GB" sz="3200" dirty="0"/>
          </a:p>
          <a:p>
            <a:r>
              <a:rPr lang="en-GB" sz="3200" dirty="0"/>
              <a:t>1 John 4:1-3</a:t>
            </a:r>
          </a:p>
          <a:p>
            <a:r>
              <a:rPr lang="en-GB" sz="3200" b="1" dirty="0"/>
              <a:t>1</a:t>
            </a:r>
            <a:r>
              <a:rPr lang="en-GB" sz="3200" b="1" dirty="0" smtClean="0"/>
              <a:t> </a:t>
            </a:r>
            <a:r>
              <a:rPr lang="en-GB" sz="3200" dirty="0"/>
              <a:t>Beloved, do not believe every spirit, but test the spirits, whether they are of God; because many false prophets have gone out into the world. </a:t>
            </a:r>
            <a:r>
              <a:rPr lang="en-GB" sz="3200" b="1" baseline="30000" dirty="0"/>
              <a:t>2</a:t>
            </a:r>
            <a:r>
              <a:rPr lang="en-GB" sz="3200" b="1" dirty="0"/>
              <a:t> </a:t>
            </a:r>
            <a:r>
              <a:rPr lang="en-GB" sz="3200" dirty="0"/>
              <a:t>By this you know the Spirit of God: Every spirit that confesses that Jesus Christ has come in the flesh is of God, </a:t>
            </a:r>
            <a:r>
              <a:rPr lang="en-GB" sz="3200" b="1" baseline="30000" dirty="0"/>
              <a:t>3</a:t>
            </a:r>
            <a:r>
              <a:rPr lang="en-GB" sz="3200" b="1" dirty="0"/>
              <a:t> </a:t>
            </a:r>
            <a:r>
              <a:rPr lang="en-GB" sz="3200" dirty="0"/>
              <a:t>and every spirit that does not confess that</a:t>
            </a:r>
            <a:r>
              <a:rPr lang="en-GB" sz="3200" b="1" baseline="30000" dirty="0"/>
              <a:t>*</a:t>
            </a:r>
            <a:r>
              <a:rPr lang="en-GB" sz="3200" b="1" dirty="0"/>
              <a:t> </a:t>
            </a:r>
            <a:r>
              <a:rPr lang="en-GB" sz="3200" dirty="0"/>
              <a:t>Jesus Christ has come in the flesh is not of God. And this is the </a:t>
            </a:r>
            <a:r>
              <a:rPr lang="en-GB" sz="3200" i="1" dirty="0"/>
              <a:t>spirit </a:t>
            </a:r>
            <a:r>
              <a:rPr lang="en-GB" sz="3200" dirty="0"/>
              <a:t>of the Antichrist, which you have heard was coming, and is now already in the world. </a:t>
            </a:r>
          </a:p>
          <a:p>
            <a:endParaRPr lang="en-GB" dirty="0"/>
          </a:p>
        </p:txBody>
      </p:sp>
    </p:spTree>
    <p:extLst>
      <p:ext uri="{BB962C8B-B14F-4D97-AF65-F5344CB8AC3E}">
        <p14:creationId xmlns:p14="http://schemas.microsoft.com/office/powerpoint/2010/main" val="3639821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17525"/>
          </a:xfrm>
          <a:prstGeom prst="rect">
            <a:avLst/>
          </a:prstGeom>
        </p:spPr>
        <p:txBody>
          <a:bodyPr wrap="square">
            <a:spAutoFit/>
          </a:bodyPr>
          <a:lstStyle/>
          <a:p>
            <a:r>
              <a:rPr lang="en-GB" sz="2800" dirty="0"/>
              <a:t>1 </a:t>
            </a:r>
            <a:r>
              <a:rPr lang="en-GB" sz="2800" dirty="0" err="1"/>
              <a:t>Cor</a:t>
            </a:r>
            <a:r>
              <a:rPr lang="en-GB" sz="2800" dirty="0"/>
              <a:t> 14:29</a:t>
            </a:r>
          </a:p>
          <a:p>
            <a:r>
              <a:rPr lang="en-GB" sz="2800" dirty="0"/>
              <a:t>29 Let two or three prophets speak, and let the others judge. </a:t>
            </a:r>
          </a:p>
          <a:p>
            <a:endParaRPr lang="en-GB" sz="2800" dirty="0"/>
          </a:p>
          <a:p>
            <a:r>
              <a:rPr lang="en-GB" sz="2800" dirty="0" smtClean="0"/>
              <a:t>Acts </a:t>
            </a:r>
            <a:r>
              <a:rPr lang="en-GB" sz="2800" dirty="0"/>
              <a:t>13:9-11</a:t>
            </a:r>
          </a:p>
          <a:p>
            <a:r>
              <a:rPr lang="en-GB" sz="2800" dirty="0"/>
              <a:t>9 Then Saul, who also is called Paul, filled with the Holy Spirit, looked intently at him 10 and said, "O full of all deceit and all fraud, you son of the devil, you enemy of all righteousness, will you not cease perverting the straight ways of the Lord? 11 And now, indeed, the hand of the Lord is upon you, and you shall be blind, not seeing the sun for a time."</a:t>
            </a:r>
          </a:p>
          <a:p>
            <a:endParaRPr lang="en-GB" sz="2800" dirty="0" smtClean="0"/>
          </a:p>
          <a:p>
            <a:r>
              <a:rPr lang="en-GB" sz="2800" dirty="0" smtClean="0"/>
              <a:t>Rev </a:t>
            </a:r>
            <a:r>
              <a:rPr lang="en-GB" sz="2800" dirty="0"/>
              <a:t>12:4</a:t>
            </a:r>
          </a:p>
          <a:p>
            <a:r>
              <a:rPr lang="en-GB" sz="2800" dirty="0" smtClean="0"/>
              <a:t> </a:t>
            </a:r>
            <a:r>
              <a:rPr lang="en-GB" sz="2800" dirty="0"/>
              <a:t>His tail drew a third of the stars of heaven and threw them to the earth. And the dragon stood before the woman who was ready to give birth, to devour her Child as soon as it was born. </a:t>
            </a:r>
          </a:p>
          <a:p>
            <a:endParaRPr lang="en-GB" sz="2800" dirty="0"/>
          </a:p>
          <a:p>
            <a:endParaRPr lang="en-GB" dirty="0" smtClean="0"/>
          </a:p>
          <a:p>
            <a:endParaRPr lang="en-GB" dirty="0"/>
          </a:p>
          <a:p>
            <a:endParaRPr lang="en-GB" dirty="0"/>
          </a:p>
        </p:txBody>
      </p:sp>
    </p:spTree>
    <p:extLst>
      <p:ext uri="{BB962C8B-B14F-4D97-AF65-F5344CB8AC3E}">
        <p14:creationId xmlns:p14="http://schemas.microsoft.com/office/powerpoint/2010/main" val="130190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39978"/>
          </a:xfrm>
          <a:prstGeom prst="rect">
            <a:avLst/>
          </a:prstGeom>
        </p:spPr>
        <p:txBody>
          <a:bodyPr wrap="square">
            <a:spAutoFit/>
          </a:bodyPr>
          <a:lstStyle/>
          <a:p>
            <a:r>
              <a:rPr lang="en-GB" sz="2400" dirty="0" smtClean="0"/>
              <a:t>Acts </a:t>
            </a:r>
            <a:r>
              <a:rPr lang="en-GB" sz="2400" dirty="0" smtClean="0"/>
              <a:t>9:11-12</a:t>
            </a:r>
            <a:endParaRPr lang="en-GB" sz="2400" dirty="0"/>
          </a:p>
          <a:p>
            <a:r>
              <a:rPr lang="en-GB" sz="2400" dirty="0" smtClean="0"/>
              <a:t>11 </a:t>
            </a:r>
            <a:r>
              <a:rPr lang="en-GB" sz="2400" dirty="0"/>
              <a:t>And the Lord said unto him, Arise, and go into the street which is called Straight, and inquire in the house of Judas for one called Saul, of Tarsus: for, behold, he </a:t>
            </a:r>
            <a:r>
              <a:rPr lang="en-GB" sz="2400" dirty="0" err="1"/>
              <a:t>prayeth</a:t>
            </a:r>
            <a:r>
              <a:rPr lang="en-GB" sz="2400" dirty="0" smtClean="0"/>
              <a:t>,</a:t>
            </a:r>
            <a:endParaRPr lang="en-GB" sz="2400" dirty="0"/>
          </a:p>
          <a:p>
            <a:r>
              <a:rPr lang="en-GB" sz="2400" dirty="0"/>
              <a:t>12 And hath seen in a vision a man named Ananias coming in, and putting his hand on him, that he might receive his sight.</a:t>
            </a:r>
          </a:p>
          <a:p>
            <a:endParaRPr lang="en-GB" sz="2400" dirty="0"/>
          </a:p>
          <a:p>
            <a:r>
              <a:rPr lang="en-GB" sz="2400" dirty="0"/>
              <a:t>Acts 9:17</a:t>
            </a:r>
          </a:p>
          <a:p>
            <a:r>
              <a:rPr lang="en-GB" sz="2400" dirty="0" smtClean="0"/>
              <a:t>17 </a:t>
            </a:r>
            <a:r>
              <a:rPr lang="en-GB" sz="2400" dirty="0"/>
              <a:t>And Ananias went his way, and entered into the house; and putting his hands on him said, Brother Saul, the Lord, even Jesus, that appeared unto thee in the way as thou </a:t>
            </a:r>
            <a:r>
              <a:rPr lang="en-GB" sz="2400" dirty="0" err="1"/>
              <a:t>camest</a:t>
            </a:r>
            <a:r>
              <a:rPr lang="en-GB" sz="2400" dirty="0"/>
              <a:t>, hath sent me, that thou </a:t>
            </a:r>
            <a:r>
              <a:rPr lang="en-GB" sz="2400" dirty="0" err="1"/>
              <a:t>mightest</a:t>
            </a:r>
            <a:r>
              <a:rPr lang="en-GB" sz="2400" dirty="0"/>
              <a:t> receive thy sight, and be filled with the Holy Ghost.</a:t>
            </a:r>
          </a:p>
          <a:p>
            <a:endParaRPr lang="en-GB" sz="2400" dirty="0"/>
          </a:p>
          <a:p>
            <a:endParaRPr lang="en-GB" sz="2400" dirty="0"/>
          </a:p>
          <a:p>
            <a:endParaRPr lang="en-GB" dirty="0"/>
          </a:p>
        </p:txBody>
      </p:sp>
    </p:spTree>
    <p:extLst>
      <p:ext uri="{BB962C8B-B14F-4D97-AF65-F5344CB8AC3E}">
        <p14:creationId xmlns:p14="http://schemas.microsoft.com/office/powerpoint/2010/main" val="519242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GB" sz="2400" dirty="0"/>
              <a:t>1 </a:t>
            </a:r>
            <a:r>
              <a:rPr lang="en-GB" sz="2400" dirty="0" err="1"/>
              <a:t>Cor</a:t>
            </a:r>
            <a:r>
              <a:rPr lang="en-GB" sz="2400" dirty="0"/>
              <a:t> 14:25</a:t>
            </a:r>
          </a:p>
          <a:p>
            <a:r>
              <a:rPr lang="en-GB" sz="2400" dirty="0"/>
              <a:t>25 And thus the secrets of his heart are revealed; and so, falling down on his face, he will worship God and report that God is truly among you. </a:t>
            </a:r>
          </a:p>
          <a:p>
            <a:endParaRPr lang="en-GB" sz="2400" dirty="0"/>
          </a:p>
          <a:p>
            <a:endParaRPr lang="en-GB" sz="2400" dirty="0"/>
          </a:p>
          <a:p>
            <a:r>
              <a:rPr lang="en-GB" sz="2400" dirty="0"/>
              <a:t>Luke </a:t>
            </a:r>
            <a:r>
              <a:rPr lang="en-GB" sz="2400" dirty="0" smtClean="0"/>
              <a:t>4:1-12</a:t>
            </a:r>
            <a:endParaRPr lang="en-GB" sz="2400" dirty="0"/>
          </a:p>
          <a:p>
            <a:r>
              <a:rPr lang="en-GB" sz="2400" dirty="0" smtClean="0"/>
              <a:t>4 </a:t>
            </a:r>
            <a:r>
              <a:rPr lang="en-GB" sz="2400" dirty="0"/>
              <a:t>Then Jesus, being filled with the Holy Spirit, returned from the Jordan and was led by the Spirit into the wilderness, 2 being tempted for forty days by the devil. And in those days He ate nothing, and afterward, when they had ended, He was hungry. </a:t>
            </a:r>
          </a:p>
          <a:p>
            <a:r>
              <a:rPr lang="en-GB" sz="2400" dirty="0" smtClean="0"/>
              <a:t>3 </a:t>
            </a:r>
            <a:r>
              <a:rPr lang="en-GB" sz="2400" dirty="0"/>
              <a:t>And the devil said to Him, "If You are the Son of God, command this stone to become bread." </a:t>
            </a:r>
          </a:p>
          <a:p>
            <a:r>
              <a:rPr lang="en-GB" sz="2400" dirty="0" smtClean="0"/>
              <a:t>4 </a:t>
            </a:r>
            <a:r>
              <a:rPr lang="en-GB" sz="2400" dirty="0"/>
              <a:t>But Jesus answered him, saying, "It is written, 'Man shall not live by bread alone, but by every word of God.'" </a:t>
            </a:r>
          </a:p>
          <a:p>
            <a:r>
              <a:rPr lang="en-GB" sz="2400" dirty="0" smtClean="0"/>
              <a:t>5 </a:t>
            </a:r>
            <a:r>
              <a:rPr lang="en-GB" sz="2400" dirty="0"/>
              <a:t>Then the devil, taking Him up on a high mountain, showed Him all the kingdoms of the world in a moment of time. 6 And the devil said to Him, "All this authority I will give You, and their glory; for this has been delivered to me, and I give it to whomever I wish. </a:t>
            </a:r>
          </a:p>
          <a:p>
            <a:endParaRPr lang="en-GB" dirty="0"/>
          </a:p>
        </p:txBody>
      </p:sp>
    </p:spTree>
    <p:extLst>
      <p:ext uri="{BB962C8B-B14F-4D97-AF65-F5344CB8AC3E}">
        <p14:creationId xmlns:p14="http://schemas.microsoft.com/office/powerpoint/2010/main" val="93117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32640"/>
          </a:xfrm>
          <a:prstGeom prst="rect">
            <a:avLst/>
          </a:prstGeom>
        </p:spPr>
        <p:txBody>
          <a:bodyPr wrap="square">
            <a:spAutoFit/>
          </a:bodyPr>
          <a:lstStyle/>
          <a:p>
            <a:r>
              <a:rPr lang="en-GB" sz="2800" dirty="0"/>
              <a:t>Luke 4:7-12</a:t>
            </a:r>
          </a:p>
          <a:p>
            <a:r>
              <a:rPr lang="en-GB" sz="2800" dirty="0"/>
              <a:t>7 Therefore, if You will worship before me, all will be Yours." </a:t>
            </a:r>
          </a:p>
          <a:p>
            <a:r>
              <a:rPr lang="en-GB" sz="2800" dirty="0" smtClean="0"/>
              <a:t>8 </a:t>
            </a:r>
            <a:r>
              <a:rPr lang="en-GB" sz="2800" dirty="0"/>
              <a:t>And Jesus answered and said to him,  "Get behind Me, Satan! For it is written, 'You shall worship the Lord your God, and Him only you shall serve.'" </a:t>
            </a:r>
          </a:p>
          <a:p>
            <a:r>
              <a:rPr lang="en-GB" sz="2800" dirty="0" smtClean="0"/>
              <a:t>9 </a:t>
            </a:r>
            <a:r>
              <a:rPr lang="en-GB" sz="2800" dirty="0"/>
              <a:t>Then he brought Him to Jerusalem, set Him on the pinnacle of the temple, and said to Him, "If You are the Son of God, throw Yourself down from here. 10 For it is written:</a:t>
            </a:r>
          </a:p>
          <a:p>
            <a:r>
              <a:rPr lang="en-GB" sz="2800" dirty="0" smtClean="0"/>
              <a:t>'He </a:t>
            </a:r>
            <a:r>
              <a:rPr lang="en-GB" sz="2800" dirty="0"/>
              <a:t>shall give His angels charge over you,</a:t>
            </a:r>
          </a:p>
          <a:p>
            <a:r>
              <a:rPr lang="en-GB" sz="2800" dirty="0"/>
              <a:t>To keep you,' </a:t>
            </a:r>
          </a:p>
          <a:p>
            <a:r>
              <a:rPr lang="en-GB" sz="2800" dirty="0" smtClean="0"/>
              <a:t>11 </a:t>
            </a:r>
            <a:r>
              <a:rPr lang="en-GB" sz="2800" dirty="0"/>
              <a:t>and,</a:t>
            </a:r>
          </a:p>
          <a:p>
            <a:r>
              <a:rPr lang="en-GB" sz="2800" dirty="0" smtClean="0"/>
              <a:t>'In </a:t>
            </a:r>
            <a:r>
              <a:rPr lang="en-GB" sz="2800" dirty="0"/>
              <a:t>their hands they shall bear you up,</a:t>
            </a:r>
          </a:p>
          <a:p>
            <a:r>
              <a:rPr lang="en-GB" sz="2800" dirty="0"/>
              <a:t>Lest you dash your foot against a stone.'" </a:t>
            </a:r>
          </a:p>
          <a:p>
            <a:r>
              <a:rPr lang="en-GB" sz="2800" dirty="0" smtClean="0"/>
              <a:t>12 </a:t>
            </a:r>
            <a:r>
              <a:rPr lang="en-GB" sz="2800" dirty="0"/>
              <a:t>And Jesus answered and said to him, "It has been said, 'You shall not tempt the Lord your God.'" </a:t>
            </a:r>
          </a:p>
          <a:p>
            <a:endParaRPr lang="en-GB" dirty="0"/>
          </a:p>
        </p:txBody>
      </p:sp>
    </p:spTree>
    <p:extLst>
      <p:ext uri="{BB962C8B-B14F-4D97-AF65-F5344CB8AC3E}">
        <p14:creationId xmlns:p14="http://schemas.microsoft.com/office/powerpoint/2010/main" val="220756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Gifts of the Spirit</a:t>
            </a:r>
            <a:endParaRPr lang="en-GB" dirty="0"/>
          </a:p>
        </p:txBody>
      </p:sp>
      <p:sp>
        <p:nvSpPr>
          <p:cNvPr id="3" name="Content Placeholder 2"/>
          <p:cNvSpPr>
            <a:spLocks noGrp="1"/>
          </p:cNvSpPr>
          <p:nvPr>
            <p:ph idx="1"/>
          </p:nvPr>
        </p:nvSpPr>
        <p:spPr>
          <a:xfrm>
            <a:off x="0" y="1340768"/>
            <a:ext cx="9144000" cy="5517232"/>
          </a:xfrm>
        </p:spPr>
        <p:txBody>
          <a:bodyPr>
            <a:normAutofit/>
          </a:bodyPr>
          <a:lstStyle/>
          <a:p>
            <a:endParaRPr lang="en-GB" dirty="0"/>
          </a:p>
          <a:p>
            <a:pPr marL="0" indent="0">
              <a:buNone/>
            </a:pPr>
            <a:r>
              <a:rPr lang="en-GB" dirty="0"/>
              <a:t>1 </a:t>
            </a:r>
            <a:r>
              <a:rPr lang="en-GB" dirty="0" err="1"/>
              <a:t>Cor</a:t>
            </a:r>
            <a:r>
              <a:rPr lang="en-GB" dirty="0"/>
              <a:t> </a:t>
            </a:r>
            <a:r>
              <a:rPr lang="en-GB" dirty="0" smtClean="0"/>
              <a:t>12:4-7</a:t>
            </a:r>
            <a:endParaRPr lang="en-GB" dirty="0"/>
          </a:p>
          <a:p>
            <a:pPr marL="0" indent="0">
              <a:buNone/>
            </a:pPr>
            <a:endParaRPr lang="en-GB" dirty="0"/>
          </a:p>
          <a:p>
            <a:pPr marL="0" indent="0">
              <a:buNone/>
            </a:pPr>
            <a:r>
              <a:rPr lang="en-GB" dirty="0"/>
              <a:t>4 There are diversities of gifts, but the same Spirit. 5 There are differences of ministries, but the same Lord. 6 And there are diversities of activities, but it is the same God who works all in all. 7 But the manifestation of the Spirit is given to each one for the profit of all: </a:t>
            </a:r>
          </a:p>
          <a:p>
            <a:pPr marL="0" indent="0">
              <a:buNone/>
            </a:pPr>
            <a:r>
              <a:rPr lang="en-GB" dirty="0"/>
              <a:t>NKJV</a:t>
            </a:r>
          </a:p>
          <a:p>
            <a:pPr marL="0" indent="0">
              <a:buNone/>
            </a:pPr>
            <a:endParaRPr lang="en-GB" dirty="0"/>
          </a:p>
        </p:txBody>
      </p:sp>
    </p:spTree>
    <p:extLst>
      <p:ext uri="{BB962C8B-B14F-4D97-AF65-F5344CB8AC3E}">
        <p14:creationId xmlns:p14="http://schemas.microsoft.com/office/powerpoint/2010/main" val="1024616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48193"/>
          </a:xfrm>
          <a:prstGeom prst="rect">
            <a:avLst/>
          </a:prstGeom>
        </p:spPr>
        <p:txBody>
          <a:bodyPr wrap="square">
            <a:spAutoFit/>
          </a:bodyPr>
          <a:lstStyle/>
          <a:p>
            <a:r>
              <a:rPr lang="en-GB" sz="2000" dirty="0"/>
              <a:t>John 4:5-17</a:t>
            </a:r>
          </a:p>
          <a:p>
            <a:r>
              <a:rPr lang="en-GB" sz="2000" dirty="0" smtClean="0"/>
              <a:t>5 </a:t>
            </a:r>
            <a:r>
              <a:rPr lang="en-GB" sz="2000" dirty="0"/>
              <a:t>So He came to a city of Samaria which is called </a:t>
            </a:r>
            <a:r>
              <a:rPr lang="en-GB" sz="2000" dirty="0" err="1"/>
              <a:t>Sychar</a:t>
            </a:r>
            <a:r>
              <a:rPr lang="en-GB" sz="2000" dirty="0"/>
              <a:t>, near the plot of ground that Jacob gave to his son Joseph. 6 Now Jacob's well was there. Jesus therefore, being wearied from His journey, sat thus by the well. It was about the sixth hour. </a:t>
            </a:r>
          </a:p>
          <a:p>
            <a:r>
              <a:rPr lang="en-GB" sz="2000" dirty="0" smtClean="0"/>
              <a:t>7 </a:t>
            </a:r>
            <a:r>
              <a:rPr lang="en-GB" sz="2000" dirty="0"/>
              <a:t>A woman of Samaria came to draw water. Jesus said to her, "Give Me a drink." </a:t>
            </a:r>
          </a:p>
          <a:p>
            <a:r>
              <a:rPr lang="en-GB" sz="2000" dirty="0" smtClean="0"/>
              <a:t> </a:t>
            </a:r>
            <a:r>
              <a:rPr lang="en-GB" sz="2000" dirty="0"/>
              <a:t>8 For His disciples had gone away into the city to buy food. </a:t>
            </a:r>
          </a:p>
          <a:p>
            <a:r>
              <a:rPr lang="en-GB" sz="2000" dirty="0" smtClean="0"/>
              <a:t>9 </a:t>
            </a:r>
            <a:r>
              <a:rPr lang="en-GB" sz="2000" dirty="0"/>
              <a:t>Then the woman of Samaria said to Him, "How is it that You, being a Jew, ask a drink from me, a Samaritan woman?" For Jews have no dealings with Samaritans. </a:t>
            </a:r>
          </a:p>
          <a:p>
            <a:r>
              <a:rPr lang="en-GB" sz="2000" dirty="0" smtClean="0"/>
              <a:t>10 </a:t>
            </a:r>
            <a:r>
              <a:rPr lang="en-GB" sz="2000" dirty="0"/>
              <a:t>Jesus answered and said to her, "If you knew the gift of God, and who it is who says to you, 'Give Me a drink,' you would have asked Him, and He would have given you living water." </a:t>
            </a:r>
          </a:p>
          <a:p>
            <a:r>
              <a:rPr lang="en-GB" sz="2000" dirty="0" smtClean="0"/>
              <a:t>11 </a:t>
            </a:r>
            <a:r>
              <a:rPr lang="en-GB" sz="2000" dirty="0"/>
              <a:t>The woman said to Him, "Sir, You have nothing to draw with, and the well is deep. Where then do You get that living water? </a:t>
            </a:r>
            <a:endParaRPr lang="en-GB" sz="2000" dirty="0" smtClean="0"/>
          </a:p>
          <a:p>
            <a:r>
              <a:rPr lang="en-GB" sz="2000" dirty="0" smtClean="0"/>
              <a:t>12 </a:t>
            </a:r>
            <a:r>
              <a:rPr lang="en-GB" sz="2000" dirty="0"/>
              <a:t>Are You greater than our father Jacob, who gave us the well, and drank from it himself, as well as his sons and his livestock?" </a:t>
            </a:r>
          </a:p>
          <a:p>
            <a:r>
              <a:rPr lang="en-GB" sz="2000" dirty="0" smtClean="0"/>
              <a:t>13 </a:t>
            </a:r>
            <a:r>
              <a:rPr lang="en-GB" sz="2000" dirty="0"/>
              <a:t>Jesus answered and said to her, "Whoever drinks of this water will thirst again,  14 but whoever drinks of the water that I shall give him will never thirst. But the water that I shall give him will become in him a fountain of water springing up into everlasting life." </a:t>
            </a:r>
          </a:p>
          <a:p>
            <a:r>
              <a:rPr lang="en-GB" sz="2000" dirty="0" smtClean="0"/>
              <a:t>15 </a:t>
            </a:r>
            <a:r>
              <a:rPr lang="en-GB" sz="2000" dirty="0"/>
              <a:t>The woman said to Him, "Sir, give me this water, that I may not thirst, nor come here to draw." </a:t>
            </a:r>
          </a:p>
          <a:p>
            <a:r>
              <a:rPr lang="en-GB" sz="2000" dirty="0" smtClean="0"/>
              <a:t>16 </a:t>
            </a:r>
            <a:r>
              <a:rPr lang="en-GB" sz="2000" dirty="0"/>
              <a:t>Jesus said to her, "Go, call your husband, and come here." </a:t>
            </a:r>
          </a:p>
          <a:p>
            <a:r>
              <a:rPr lang="en-GB" sz="2000" dirty="0" smtClean="0"/>
              <a:t>17 </a:t>
            </a:r>
            <a:r>
              <a:rPr lang="en-GB" sz="2000" dirty="0"/>
              <a:t>The woman answered and said, "I have no husband."</a:t>
            </a:r>
          </a:p>
          <a:p>
            <a:endParaRPr lang="en-GB" dirty="0"/>
          </a:p>
        </p:txBody>
      </p:sp>
    </p:spTree>
    <p:extLst>
      <p:ext uri="{BB962C8B-B14F-4D97-AF65-F5344CB8AC3E}">
        <p14:creationId xmlns:p14="http://schemas.microsoft.com/office/powerpoint/2010/main" val="308841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40416"/>
          </a:xfrm>
          <a:prstGeom prst="rect">
            <a:avLst/>
          </a:prstGeom>
        </p:spPr>
        <p:txBody>
          <a:bodyPr wrap="square">
            <a:spAutoFit/>
          </a:bodyPr>
          <a:lstStyle/>
          <a:p>
            <a:r>
              <a:rPr lang="en-GB" sz="2000" dirty="0"/>
              <a:t>John 4:17-30</a:t>
            </a:r>
          </a:p>
          <a:p>
            <a:r>
              <a:rPr lang="en-GB" sz="2000" dirty="0" smtClean="0"/>
              <a:t>Jesus </a:t>
            </a:r>
            <a:r>
              <a:rPr lang="en-GB" sz="2000" dirty="0"/>
              <a:t>said to her, "You have well said, 'I have no husband,'  </a:t>
            </a:r>
            <a:endParaRPr lang="en-GB" sz="2000" dirty="0" smtClean="0"/>
          </a:p>
          <a:p>
            <a:r>
              <a:rPr lang="en-GB" sz="2000" dirty="0" smtClean="0"/>
              <a:t>18 </a:t>
            </a:r>
            <a:r>
              <a:rPr lang="en-GB" sz="2000" dirty="0"/>
              <a:t>for you have had five husbands, and the one whom you now have is not your husband; in that you spoke truly." </a:t>
            </a:r>
          </a:p>
          <a:p>
            <a:r>
              <a:rPr lang="en-GB" sz="2000" dirty="0" smtClean="0"/>
              <a:t>19 </a:t>
            </a:r>
            <a:r>
              <a:rPr lang="en-GB" sz="2000" dirty="0"/>
              <a:t>The woman said to Him, "Sir, I perceive that You are a prophet. </a:t>
            </a:r>
            <a:endParaRPr lang="en-GB" sz="2000" dirty="0" smtClean="0"/>
          </a:p>
          <a:p>
            <a:r>
              <a:rPr lang="en-GB" sz="2000" dirty="0" smtClean="0"/>
              <a:t>20 </a:t>
            </a:r>
            <a:r>
              <a:rPr lang="en-GB" sz="2000" dirty="0"/>
              <a:t>Our fathers worshiped on this mountain, and you Jews say that in Jerusalem is the place where one ought to worship." </a:t>
            </a:r>
          </a:p>
          <a:p>
            <a:r>
              <a:rPr lang="en-GB" sz="2000" dirty="0" smtClean="0"/>
              <a:t>21 </a:t>
            </a:r>
            <a:r>
              <a:rPr lang="en-GB" sz="2000" dirty="0"/>
              <a:t>Jesus said to her, "Woman, believe Me, the hour is coming when you will neither on this mountain, nor in Jerusalem, worship the Father.  </a:t>
            </a:r>
            <a:endParaRPr lang="en-GB" sz="2000" dirty="0" smtClean="0"/>
          </a:p>
          <a:p>
            <a:r>
              <a:rPr lang="en-GB" sz="2000" dirty="0" smtClean="0"/>
              <a:t>22 </a:t>
            </a:r>
            <a:r>
              <a:rPr lang="en-GB" sz="2000" dirty="0"/>
              <a:t>You worship what you do not know; we know what we worship, for salvation is of the Jews.  23 But the hour is coming, and now is, when the true worshipers will worship the Father in spirit and truth; for the Father is seeking such to worship Him.  </a:t>
            </a:r>
            <a:endParaRPr lang="en-GB" sz="2000" dirty="0" smtClean="0"/>
          </a:p>
          <a:p>
            <a:r>
              <a:rPr lang="en-GB" sz="2000" dirty="0" smtClean="0"/>
              <a:t>24 </a:t>
            </a:r>
            <a:r>
              <a:rPr lang="en-GB" sz="2000" dirty="0"/>
              <a:t>God is Spirit, and those who worship Him must worship in spirit and truth." </a:t>
            </a:r>
          </a:p>
          <a:p>
            <a:r>
              <a:rPr lang="en-GB" sz="2000" dirty="0" smtClean="0"/>
              <a:t>25 </a:t>
            </a:r>
            <a:r>
              <a:rPr lang="en-GB" sz="2000" dirty="0"/>
              <a:t>The woman said to Him, "I know that Messiah is coming" (who is called Christ). "When He comes, He will tell us all things." </a:t>
            </a:r>
          </a:p>
          <a:p>
            <a:r>
              <a:rPr lang="en-GB" sz="2000" dirty="0" smtClean="0"/>
              <a:t>26 </a:t>
            </a:r>
            <a:r>
              <a:rPr lang="en-GB" sz="2000" dirty="0"/>
              <a:t>Jesus said to her, "I who speak to you am He." </a:t>
            </a:r>
          </a:p>
          <a:p>
            <a:r>
              <a:rPr lang="en-GB" sz="2000" dirty="0" smtClean="0"/>
              <a:t>The </a:t>
            </a:r>
            <a:r>
              <a:rPr lang="en-GB" sz="2000" dirty="0"/>
              <a:t>Whitened Harvest</a:t>
            </a:r>
          </a:p>
          <a:p>
            <a:r>
              <a:rPr lang="en-GB" sz="2000" dirty="0" smtClean="0"/>
              <a:t>27 </a:t>
            </a:r>
            <a:r>
              <a:rPr lang="en-GB" sz="2000" dirty="0"/>
              <a:t>And at this point His disciples came, and they </a:t>
            </a:r>
            <a:r>
              <a:rPr lang="en-GB" sz="2000" dirty="0" err="1"/>
              <a:t>marveled</a:t>
            </a:r>
            <a:r>
              <a:rPr lang="en-GB" sz="2000" dirty="0"/>
              <a:t> that He talked with a woman; yet no one said, "What do You seek?" or, "Why are You talking with her?" </a:t>
            </a:r>
          </a:p>
          <a:p>
            <a:r>
              <a:rPr lang="en-GB" sz="2000" dirty="0" smtClean="0"/>
              <a:t>28 </a:t>
            </a:r>
            <a:r>
              <a:rPr lang="en-GB" sz="2000" dirty="0"/>
              <a:t>The woman then left her </a:t>
            </a:r>
            <a:r>
              <a:rPr lang="en-GB" sz="2000" dirty="0" err="1"/>
              <a:t>waterpot</a:t>
            </a:r>
            <a:r>
              <a:rPr lang="en-GB" sz="2000" dirty="0"/>
              <a:t>, went her way into the city, and said to the men, 29 "Come, see a Man who told me all things that I ever did. Could this be the Christ?" 30 Then they went out of the city and came to Him</a:t>
            </a:r>
          </a:p>
          <a:p>
            <a:endParaRPr lang="en-GB" dirty="0"/>
          </a:p>
        </p:txBody>
      </p:sp>
    </p:spTree>
    <p:extLst>
      <p:ext uri="{BB962C8B-B14F-4D97-AF65-F5344CB8AC3E}">
        <p14:creationId xmlns:p14="http://schemas.microsoft.com/office/powerpoint/2010/main" val="2551521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GB" sz="2400" dirty="0"/>
              <a:t>John </a:t>
            </a:r>
            <a:r>
              <a:rPr lang="en-GB" sz="2400" dirty="0" smtClean="0"/>
              <a:t>7:18-23</a:t>
            </a:r>
            <a:endParaRPr lang="en-GB" sz="2400" dirty="0"/>
          </a:p>
          <a:p>
            <a:r>
              <a:rPr lang="en-GB" sz="2400" dirty="0"/>
              <a:t>18 He who speaks from himself seeks his own glory; but He who seeks the glory of the One who sent Him is true, and no unrighteousness is in Him.  </a:t>
            </a:r>
            <a:endParaRPr lang="en-GB" sz="2400" dirty="0" smtClean="0"/>
          </a:p>
          <a:p>
            <a:r>
              <a:rPr lang="en-GB" sz="2400" dirty="0" smtClean="0"/>
              <a:t>19 </a:t>
            </a:r>
            <a:r>
              <a:rPr lang="en-GB" sz="2400" dirty="0"/>
              <a:t>Did not Moses give you the law, yet none of you keeps the law? Why do you seek to kill Me?" </a:t>
            </a:r>
          </a:p>
          <a:p>
            <a:r>
              <a:rPr lang="en-GB" sz="2400" dirty="0" smtClean="0"/>
              <a:t>20 </a:t>
            </a:r>
            <a:r>
              <a:rPr lang="en-GB" sz="2400" dirty="0"/>
              <a:t>The people answered and said, "You have a demon. Who is seeking to kill You?" </a:t>
            </a:r>
          </a:p>
          <a:p>
            <a:r>
              <a:rPr lang="en-GB" sz="2400" dirty="0" smtClean="0"/>
              <a:t>21 </a:t>
            </a:r>
            <a:r>
              <a:rPr lang="en-GB" sz="2400" dirty="0"/>
              <a:t>Jesus answered and said to them, "I did one work, and you all marvel.  </a:t>
            </a:r>
            <a:endParaRPr lang="en-GB" sz="2400" dirty="0" smtClean="0"/>
          </a:p>
          <a:p>
            <a:r>
              <a:rPr lang="en-GB" sz="2400" dirty="0" smtClean="0"/>
              <a:t>22 </a:t>
            </a:r>
            <a:r>
              <a:rPr lang="en-GB" sz="2400" dirty="0"/>
              <a:t>Moses therefore gave you circumcision (not that it is from Moses, but from the fathers), and you circumcise a man on the Sabbath.  </a:t>
            </a:r>
            <a:endParaRPr lang="en-GB" sz="2400" dirty="0" smtClean="0"/>
          </a:p>
          <a:p>
            <a:r>
              <a:rPr lang="en-GB" sz="2400" dirty="0" smtClean="0"/>
              <a:t>23 </a:t>
            </a:r>
            <a:r>
              <a:rPr lang="en-GB" sz="2400" dirty="0"/>
              <a:t>If a man receives circumcision on the Sabbath, so that the law of Moses should not be broken, are you angry with Me because I made a man completely well on the Sabbath?  </a:t>
            </a:r>
          </a:p>
        </p:txBody>
      </p:sp>
    </p:spTree>
    <p:extLst>
      <p:ext uri="{BB962C8B-B14F-4D97-AF65-F5344CB8AC3E}">
        <p14:creationId xmlns:p14="http://schemas.microsoft.com/office/powerpoint/2010/main" val="3260007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632"/>
            <a:ext cx="8964488" cy="5016758"/>
          </a:xfrm>
          <a:prstGeom prst="rect">
            <a:avLst/>
          </a:prstGeom>
        </p:spPr>
        <p:txBody>
          <a:bodyPr wrap="square">
            <a:spAutoFit/>
          </a:bodyPr>
          <a:lstStyle/>
          <a:p>
            <a:r>
              <a:rPr lang="en-GB" sz="4000" dirty="0"/>
              <a:t>Matt 10:19-20</a:t>
            </a:r>
          </a:p>
          <a:p>
            <a:r>
              <a:rPr lang="en-GB" sz="4000" dirty="0"/>
              <a:t> 19 But when they deliver you up, do not worry about how or what you should speak. For it will be given to you in that hour what you should speak;  20 for it is not you who speak, but the Spirit of your Father who speaks in you. </a:t>
            </a:r>
          </a:p>
          <a:p>
            <a:endParaRPr lang="en-GB" sz="4000" dirty="0"/>
          </a:p>
        </p:txBody>
      </p:sp>
    </p:spTree>
    <p:extLst>
      <p:ext uri="{BB962C8B-B14F-4D97-AF65-F5344CB8AC3E}">
        <p14:creationId xmlns:p14="http://schemas.microsoft.com/office/powerpoint/2010/main" val="3278181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7306"/>
          </a:xfrm>
          <a:prstGeom prst="rect">
            <a:avLst/>
          </a:prstGeom>
        </p:spPr>
        <p:txBody>
          <a:bodyPr wrap="square">
            <a:spAutoFit/>
          </a:bodyPr>
          <a:lstStyle/>
          <a:p>
            <a:r>
              <a:rPr lang="en-GB" sz="2400" dirty="0" smtClean="0"/>
              <a:t>Mark </a:t>
            </a:r>
            <a:r>
              <a:rPr lang="en-GB" sz="2400" dirty="0"/>
              <a:t>16:17-18</a:t>
            </a:r>
          </a:p>
          <a:p>
            <a:r>
              <a:rPr lang="en-GB" sz="2400" dirty="0"/>
              <a:t> 17 And these signs will follow those who believe: In My name they will cast out demons; they will speak with new tongues;  18 they will take up serpents; and if they drink anything deadly, it will by no means hurt them; they will lay hands on the sick, and they will recover." </a:t>
            </a:r>
          </a:p>
          <a:p>
            <a:endParaRPr lang="en-GB" sz="2400" dirty="0"/>
          </a:p>
          <a:p>
            <a:r>
              <a:rPr lang="en-GB" sz="2400" dirty="0"/>
              <a:t>1 </a:t>
            </a:r>
            <a:r>
              <a:rPr lang="en-GB" sz="2400" dirty="0" err="1"/>
              <a:t>Cor</a:t>
            </a:r>
            <a:r>
              <a:rPr lang="en-GB" sz="2400" dirty="0"/>
              <a:t> 12:11</a:t>
            </a:r>
          </a:p>
          <a:p>
            <a:r>
              <a:rPr lang="en-GB" sz="2400" dirty="0"/>
              <a:t>11 But one and the same Spirit works all these things, distributing to each one individually as He wills. </a:t>
            </a:r>
          </a:p>
          <a:p>
            <a:endParaRPr lang="en-GB" sz="2400" dirty="0"/>
          </a:p>
          <a:p>
            <a:r>
              <a:rPr lang="en-GB" sz="2400" dirty="0" smtClean="0"/>
              <a:t>John </a:t>
            </a:r>
            <a:r>
              <a:rPr lang="en-GB" sz="2400" dirty="0"/>
              <a:t>15:5-8</a:t>
            </a:r>
          </a:p>
          <a:p>
            <a:r>
              <a:rPr lang="en-GB" sz="2400" dirty="0" smtClean="0"/>
              <a:t>5 </a:t>
            </a:r>
            <a:r>
              <a:rPr lang="en-GB" sz="2400" dirty="0"/>
              <a:t>"I am the vine, you are the branches. He who abides in Me, and I in him, bears much fruit; for without Me you can do nothing.  6 If anyone does not abide in Me, he is cast out as a branch and is withered; and they gather them and throw them into the fire, and they are burned.  7 If you abide in Me, and My words abide in you, you will ask what you desire, and it shall be done for you.  8 By this My Father is glorified, that you bear much fruit; so you will be My disciples. </a:t>
            </a:r>
          </a:p>
          <a:p>
            <a:endParaRPr lang="en-GB" dirty="0"/>
          </a:p>
        </p:txBody>
      </p:sp>
    </p:spTree>
    <p:extLst>
      <p:ext uri="{BB962C8B-B14F-4D97-AF65-F5344CB8AC3E}">
        <p14:creationId xmlns:p14="http://schemas.microsoft.com/office/powerpoint/2010/main" val="2773704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sz="2400" dirty="0" smtClean="0"/>
              <a:t>The two chapters describing spiritual gifts are  1 </a:t>
            </a:r>
            <a:r>
              <a:rPr lang="en-GB" sz="2400" dirty="0" err="1" smtClean="0"/>
              <a:t>Corinthinians</a:t>
            </a:r>
            <a:r>
              <a:rPr lang="en-GB" sz="2400" dirty="0" smtClean="0"/>
              <a:t> 12 &amp; 14</a:t>
            </a:r>
          </a:p>
          <a:p>
            <a:r>
              <a:rPr lang="en-GB" sz="2400" dirty="0" smtClean="0"/>
              <a:t>Sandwiched between is what we call the love chapter</a:t>
            </a:r>
          </a:p>
          <a:p>
            <a:endParaRPr lang="en-GB" sz="2400" dirty="0"/>
          </a:p>
          <a:p>
            <a:r>
              <a:rPr lang="en-GB" sz="2400" dirty="0" smtClean="0"/>
              <a:t>It would be good for us to read them through now.</a:t>
            </a:r>
          </a:p>
          <a:p>
            <a:endParaRPr lang="en-GB" sz="2400" dirty="0"/>
          </a:p>
          <a:p>
            <a:r>
              <a:rPr lang="en-GB" sz="2400" dirty="0" smtClean="0"/>
              <a:t>1 </a:t>
            </a:r>
            <a:r>
              <a:rPr lang="en-GB" sz="2400" dirty="0" err="1"/>
              <a:t>Cor</a:t>
            </a:r>
            <a:r>
              <a:rPr lang="en-GB" sz="2400" dirty="0"/>
              <a:t> 13:1-3</a:t>
            </a:r>
          </a:p>
          <a:p>
            <a:r>
              <a:rPr lang="en-GB" sz="2400" dirty="0" smtClean="0"/>
              <a:t>13 </a:t>
            </a:r>
            <a:r>
              <a:rPr lang="en-GB" sz="2400" dirty="0"/>
              <a:t>Though I speak with the tongues of men and of angels, but have not love, I have become sounding brass or a clanging cymbal. 2 And though I have the gift of prophecy, and understand all mysteries and all knowledge, and though I have all faith, so that I could remove mountains, but have not love, I am nothing. 3 And though I bestow all my goods to feed the poor, and though I give my body to be burned, but have not love, it profits me nothing. </a:t>
            </a:r>
            <a:endParaRPr lang="en-GB" sz="2400" dirty="0" smtClean="0"/>
          </a:p>
          <a:p>
            <a:endParaRPr lang="en-GB" sz="2400" dirty="0"/>
          </a:p>
          <a:p>
            <a:r>
              <a:rPr lang="en-GB" sz="2400" dirty="0"/>
              <a:t>James 1:17</a:t>
            </a:r>
          </a:p>
          <a:p>
            <a:r>
              <a:rPr lang="en-GB" sz="2400" dirty="0"/>
              <a:t>17 Every good gift and every perfect gift is from above, and comes down from the Father of lights, with whom there is no variation or shadow of turning. </a:t>
            </a:r>
            <a:endParaRPr lang="en-GB" dirty="0" smtClean="0"/>
          </a:p>
          <a:p>
            <a:endParaRPr lang="en-GB" dirty="0"/>
          </a:p>
        </p:txBody>
      </p:sp>
    </p:spTree>
    <p:extLst>
      <p:ext uri="{BB962C8B-B14F-4D97-AF65-F5344CB8AC3E}">
        <p14:creationId xmlns:p14="http://schemas.microsoft.com/office/powerpoint/2010/main" val="290699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 Inspiration gifts- The Speaking Gifts</a:t>
            </a:r>
            <a:endParaRPr lang="en-GB" dirty="0"/>
          </a:p>
        </p:txBody>
      </p:sp>
      <p:sp>
        <p:nvSpPr>
          <p:cNvPr id="3" name="Content Placeholder 2"/>
          <p:cNvSpPr>
            <a:spLocks noGrp="1"/>
          </p:cNvSpPr>
          <p:nvPr>
            <p:ph idx="1"/>
          </p:nvPr>
        </p:nvSpPr>
        <p:spPr/>
        <p:txBody>
          <a:bodyPr>
            <a:normAutofit/>
          </a:bodyPr>
          <a:lstStyle/>
          <a:p>
            <a:r>
              <a:rPr lang="en-GB" sz="6000" dirty="0" smtClean="0"/>
              <a:t>Divers Kinds of Tongues</a:t>
            </a:r>
          </a:p>
          <a:p>
            <a:r>
              <a:rPr lang="en-GB" sz="6000" dirty="0" smtClean="0"/>
              <a:t>Interpretation of Tongues</a:t>
            </a:r>
          </a:p>
          <a:p>
            <a:r>
              <a:rPr lang="en-GB" sz="6000" dirty="0" smtClean="0"/>
              <a:t>Prophecy</a:t>
            </a:r>
            <a:endParaRPr lang="en-GB" sz="6000" dirty="0"/>
          </a:p>
        </p:txBody>
      </p:sp>
    </p:spTree>
    <p:extLst>
      <p:ext uri="{BB962C8B-B14F-4D97-AF65-F5344CB8AC3E}">
        <p14:creationId xmlns:p14="http://schemas.microsoft.com/office/powerpoint/2010/main" val="2484432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32640"/>
          </a:xfrm>
          <a:prstGeom prst="rect">
            <a:avLst/>
          </a:prstGeom>
        </p:spPr>
        <p:txBody>
          <a:bodyPr wrap="square">
            <a:spAutoFit/>
          </a:bodyPr>
          <a:lstStyle/>
          <a:p>
            <a:endParaRPr lang="en-GB" dirty="0"/>
          </a:p>
          <a:p>
            <a:r>
              <a:rPr lang="en-GB" sz="2800" dirty="0" smtClean="0"/>
              <a:t>1 </a:t>
            </a:r>
            <a:r>
              <a:rPr lang="en-GB" sz="2800" dirty="0" err="1"/>
              <a:t>Cor</a:t>
            </a:r>
            <a:r>
              <a:rPr lang="en-GB" sz="2800" dirty="0"/>
              <a:t> 14:14-16</a:t>
            </a:r>
          </a:p>
          <a:p>
            <a:r>
              <a:rPr lang="en-GB" sz="2800" dirty="0"/>
              <a:t>14 For if I pray in a tongue, my spirit prays, but my understanding is unfruitful. 15 What is the conclusion then? I will pray with the spirit, and I will also pray with the understanding. I will sing with the spirit, and I will also sing with the understanding. </a:t>
            </a:r>
          </a:p>
          <a:p>
            <a:endParaRPr lang="en-GB" sz="2800" dirty="0"/>
          </a:p>
          <a:p>
            <a:r>
              <a:rPr lang="en-GB" sz="2800" dirty="0" err="1"/>
              <a:t>Eph</a:t>
            </a:r>
            <a:r>
              <a:rPr lang="en-GB" sz="2800" dirty="0"/>
              <a:t> 6:18</a:t>
            </a:r>
          </a:p>
          <a:p>
            <a:r>
              <a:rPr lang="en-GB" sz="2800" dirty="0"/>
              <a:t>18 praying always with all prayer and supplication in the Spirit, being watchful to this end with all perseverance and supplication for all the saints —  </a:t>
            </a:r>
          </a:p>
          <a:p>
            <a:endParaRPr lang="en-GB" sz="2800" dirty="0"/>
          </a:p>
          <a:p>
            <a:r>
              <a:rPr lang="en-GB" sz="2800" dirty="0"/>
              <a:t>1 </a:t>
            </a:r>
            <a:r>
              <a:rPr lang="en-GB" sz="2800" dirty="0" err="1"/>
              <a:t>Cor</a:t>
            </a:r>
            <a:r>
              <a:rPr lang="en-GB" sz="2800" dirty="0"/>
              <a:t> 14:4</a:t>
            </a:r>
          </a:p>
          <a:p>
            <a:r>
              <a:rPr lang="en-GB" sz="2800" dirty="0"/>
              <a:t>4 He who speaks in a tongue edifies himself, but he who prophesies edifies the church. </a:t>
            </a:r>
          </a:p>
        </p:txBody>
      </p:sp>
    </p:spTree>
    <p:extLst>
      <p:ext uri="{BB962C8B-B14F-4D97-AF65-F5344CB8AC3E}">
        <p14:creationId xmlns:p14="http://schemas.microsoft.com/office/powerpoint/2010/main" val="331307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86638"/>
          </a:xfrm>
          <a:prstGeom prst="rect">
            <a:avLst/>
          </a:prstGeom>
        </p:spPr>
        <p:txBody>
          <a:bodyPr wrap="square">
            <a:spAutoFit/>
          </a:bodyPr>
          <a:lstStyle/>
          <a:p>
            <a:r>
              <a:rPr lang="en-GB" dirty="0"/>
              <a:t> </a:t>
            </a:r>
          </a:p>
          <a:p>
            <a:r>
              <a:rPr lang="en-GB" sz="2400" dirty="0"/>
              <a:t>1 </a:t>
            </a:r>
            <a:r>
              <a:rPr lang="en-GB" sz="2400" dirty="0" err="1"/>
              <a:t>Cor</a:t>
            </a:r>
            <a:r>
              <a:rPr lang="en-GB" sz="2400" dirty="0"/>
              <a:t> 14:4</a:t>
            </a:r>
          </a:p>
          <a:p>
            <a:r>
              <a:rPr lang="en-GB" sz="2400" dirty="0" smtClean="0"/>
              <a:t>He </a:t>
            </a:r>
            <a:r>
              <a:rPr lang="en-GB" sz="2400" dirty="0"/>
              <a:t>who speaks in a tongue edifies himself, but he who prophesies edifies the church</a:t>
            </a:r>
            <a:r>
              <a:rPr lang="en-GB" sz="2400" dirty="0" smtClean="0"/>
              <a:t>.</a:t>
            </a:r>
            <a:endParaRPr lang="en-GB" sz="2400" dirty="0"/>
          </a:p>
          <a:p>
            <a:endParaRPr lang="en-GB" sz="2400" dirty="0"/>
          </a:p>
          <a:p>
            <a:r>
              <a:rPr lang="en-GB" sz="2400" dirty="0" smtClean="0"/>
              <a:t>Edifies</a:t>
            </a:r>
            <a:endParaRPr lang="en-GB" sz="2400" dirty="0"/>
          </a:p>
          <a:p>
            <a:r>
              <a:rPr lang="en-GB" sz="2400" dirty="0"/>
              <a:t>  </a:t>
            </a:r>
            <a:r>
              <a:rPr lang="en-GB" sz="2400" u="sng" dirty="0"/>
              <a:t>NT:3618 </a:t>
            </a:r>
            <a:r>
              <a:rPr lang="en-GB" sz="2400" dirty="0" err="1"/>
              <a:t>oi</a:t>
            </a:r>
            <a:r>
              <a:rPr lang="en-GB" sz="2400" dirty="0"/>
              <a:t>)</a:t>
            </a:r>
            <a:r>
              <a:rPr lang="en-GB" sz="2400" dirty="0" err="1"/>
              <a:t>kodome</a:t>
            </a:r>
            <a:r>
              <a:rPr lang="en-GB" sz="2400" dirty="0"/>
              <a:t>/w </a:t>
            </a:r>
            <a:r>
              <a:rPr lang="en-GB" sz="2400" b="1" dirty="0" err="1"/>
              <a:t>oikodomeo</a:t>
            </a:r>
            <a:r>
              <a:rPr lang="en-GB" sz="2400" b="1" dirty="0"/>
              <a:t> </a:t>
            </a:r>
            <a:r>
              <a:rPr lang="en-GB" sz="2400" dirty="0"/>
              <a:t>(</a:t>
            </a:r>
            <a:r>
              <a:rPr lang="en-GB" sz="2400" dirty="0" err="1"/>
              <a:t>oy</a:t>
            </a:r>
            <a:r>
              <a:rPr lang="en-GB" sz="2400" dirty="0"/>
              <a:t>-</a:t>
            </a:r>
            <a:r>
              <a:rPr lang="en-GB" sz="2400" dirty="0" err="1"/>
              <a:t>kod</a:t>
            </a:r>
            <a:r>
              <a:rPr lang="en-GB" sz="2400" dirty="0"/>
              <a:t>-om-eh'-o); from the same as </a:t>
            </a:r>
            <a:r>
              <a:rPr lang="en-GB" sz="2400" u="sng" dirty="0"/>
              <a:t>NT:3619</a:t>
            </a:r>
            <a:r>
              <a:rPr lang="en-GB" sz="2400" dirty="0"/>
              <a:t>; to be a house-builder, i.e. construct or (figuratively) confirm:</a:t>
            </a:r>
            <a:br>
              <a:rPr lang="en-GB" sz="2400" dirty="0"/>
            </a:br>
            <a:r>
              <a:rPr lang="en-GB" sz="2400" dirty="0" smtClean="0"/>
              <a:t>(</a:t>
            </a:r>
            <a:r>
              <a:rPr lang="en-GB" sz="2400" dirty="0" err="1" smtClean="0"/>
              <a:t>Strongs</a:t>
            </a:r>
            <a:r>
              <a:rPr lang="en-GB" sz="2400" dirty="0" smtClean="0"/>
              <a:t>.)</a:t>
            </a:r>
            <a:endParaRPr lang="en-GB" sz="2400" dirty="0"/>
          </a:p>
          <a:p>
            <a:r>
              <a:rPr lang="en-GB" sz="2400" dirty="0"/>
              <a:t>    </a:t>
            </a:r>
          </a:p>
          <a:p>
            <a:r>
              <a:rPr lang="en-GB" sz="2400" dirty="0"/>
              <a:t>1 </a:t>
            </a:r>
            <a:r>
              <a:rPr lang="en-GB" sz="2400" dirty="0" err="1"/>
              <a:t>Cor</a:t>
            </a:r>
            <a:r>
              <a:rPr lang="en-GB" sz="2400" dirty="0"/>
              <a:t> 14:22</a:t>
            </a:r>
          </a:p>
          <a:p>
            <a:r>
              <a:rPr lang="en-GB" sz="2400" dirty="0" smtClean="0"/>
              <a:t> </a:t>
            </a:r>
            <a:r>
              <a:rPr lang="en-GB" sz="2400" dirty="0"/>
              <a:t>Therefore tongues are for a sign, not to those who believe but to unbelievers; but prophesying is not for unbelievers but for those who believe. </a:t>
            </a:r>
            <a:endParaRPr lang="en-GB" sz="2400" dirty="0" smtClean="0"/>
          </a:p>
          <a:p>
            <a:endParaRPr lang="en-GB" sz="2400" dirty="0"/>
          </a:p>
          <a:p>
            <a:r>
              <a:rPr lang="en-GB" sz="2400" dirty="0"/>
              <a:t>1 </a:t>
            </a:r>
            <a:r>
              <a:rPr lang="en-GB" sz="2400" dirty="0" err="1"/>
              <a:t>Cor</a:t>
            </a:r>
            <a:r>
              <a:rPr lang="en-GB" sz="2400" dirty="0"/>
              <a:t> 14:13</a:t>
            </a:r>
          </a:p>
          <a:p>
            <a:r>
              <a:rPr lang="en-GB" sz="2400" dirty="0" smtClean="0"/>
              <a:t>Therefore </a:t>
            </a:r>
            <a:r>
              <a:rPr lang="en-GB" sz="2400" dirty="0"/>
              <a:t>let him who speaks in a tongue pray that he may interpret. </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471172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6986528"/>
          </a:xfrm>
          <a:prstGeom prst="rect">
            <a:avLst/>
          </a:prstGeom>
        </p:spPr>
        <p:txBody>
          <a:bodyPr wrap="square">
            <a:spAutoFit/>
          </a:bodyPr>
          <a:lstStyle/>
          <a:p>
            <a:r>
              <a:rPr lang="en-GB" sz="3200" dirty="0"/>
              <a:t>1 </a:t>
            </a:r>
            <a:r>
              <a:rPr lang="en-GB" sz="3200" dirty="0" err="1"/>
              <a:t>Cor</a:t>
            </a:r>
            <a:r>
              <a:rPr lang="en-GB" sz="3200" dirty="0"/>
              <a:t> </a:t>
            </a:r>
            <a:r>
              <a:rPr lang="en-GB" sz="3200" dirty="0" smtClean="0"/>
              <a:t>14:1  Prophecy </a:t>
            </a:r>
            <a:r>
              <a:rPr lang="en-GB" sz="3200" dirty="0"/>
              <a:t>and Tongues</a:t>
            </a:r>
          </a:p>
          <a:p>
            <a:r>
              <a:rPr lang="en-GB" sz="3200" dirty="0" smtClean="0"/>
              <a:t> </a:t>
            </a:r>
            <a:r>
              <a:rPr lang="en-GB" sz="3200" dirty="0"/>
              <a:t>Pursue love, and desire spiritual gifts, but especially that you may prophesy. </a:t>
            </a:r>
          </a:p>
          <a:p>
            <a:endParaRPr lang="en-GB" sz="3200" dirty="0"/>
          </a:p>
          <a:p>
            <a:r>
              <a:rPr lang="en-GB" sz="3200" dirty="0" smtClean="0"/>
              <a:t>1 </a:t>
            </a:r>
            <a:r>
              <a:rPr lang="en-GB" sz="3200" dirty="0" err="1"/>
              <a:t>Cor</a:t>
            </a:r>
            <a:r>
              <a:rPr lang="en-GB" sz="3200" dirty="0"/>
              <a:t> 14:5</a:t>
            </a:r>
          </a:p>
          <a:p>
            <a:r>
              <a:rPr lang="en-GB" sz="3200" dirty="0"/>
              <a:t>5 I wish you all spoke with tongues, but even more that you prophesied; for he who prophesies is greater than he who speaks with tongues, unless indeed he interprets, that the church may receive edification. </a:t>
            </a:r>
          </a:p>
          <a:p>
            <a:endParaRPr lang="en-GB" sz="3200" dirty="0"/>
          </a:p>
          <a:p>
            <a:r>
              <a:rPr lang="en-GB" sz="3200" dirty="0"/>
              <a:t>1 </a:t>
            </a:r>
            <a:r>
              <a:rPr lang="en-GB" sz="3200" dirty="0" err="1"/>
              <a:t>Cor</a:t>
            </a:r>
            <a:r>
              <a:rPr lang="en-GB" sz="3200" dirty="0"/>
              <a:t> 14:39</a:t>
            </a:r>
          </a:p>
          <a:p>
            <a:r>
              <a:rPr lang="en-GB" sz="3200" dirty="0" smtClean="0"/>
              <a:t>39 </a:t>
            </a:r>
            <a:r>
              <a:rPr lang="en-GB" sz="3200" dirty="0"/>
              <a:t>Therefore, brethren, desire earnestly to prophesy, and do not forbid to speak with tongues. </a:t>
            </a:r>
          </a:p>
          <a:p>
            <a:endParaRPr lang="en-GB" sz="3200" dirty="0"/>
          </a:p>
        </p:txBody>
      </p:sp>
    </p:spTree>
    <p:extLst>
      <p:ext uri="{BB962C8B-B14F-4D97-AF65-F5344CB8AC3E}">
        <p14:creationId xmlns:p14="http://schemas.microsoft.com/office/powerpoint/2010/main" val="3995002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8856984" cy="7294305"/>
          </a:xfrm>
          <a:prstGeom prst="rect">
            <a:avLst/>
          </a:prstGeom>
        </p:spPr>
        <p:txBody>
          <a:bodyPr wrap="square">
            <a:spAutoFit/>
          </a:bodyPr>
          <a:lstStyle/>
          <a:p>
            <a:r>
              <a:rPr lang="en-GB" sz="2400" dirty="0"/>
              <a:t>1 </a:t>
            </a:r>
            <a:r>
              <a:rPr lang="en-GB" sz="2400" dirty="0" err="1"/>
              <a:t>Cor</a:t>
            </a:r>
            <a:r>
              <a:rPr lang="en-GB" sz="2400" dirty="0"/>
              <a:t> 14:3</a:t>
            </a:r>
          </a:p>
          <a:p>
            <a:r>
              <a:rPr lang="en-GB" sz="2400" dirty="0"/>
              <a:t>3 But he who prophesies speaks edification and exhortation and comfort to men. </a:t>
            </a:r>
          </a:p>
          <a:p>
            <a:endParaRPr lang="en-GB" sz="2400" dirty="0" smtClean="0"/>
          </a:p>
          <a:p>
            <a:r>
              <a:rPr lang="en-GB" sz="2400" dirty="0"/>
              <a:t> </a:t>
            </a:r>
            <a:r>
              <a:rPr lang="en-GB" sz="2400" dirty="0" smtClean="0"/>
              <a:t>Acts </a:t>
            </a:r>
            <a:r>
              <a:rPr lang="en-GB" sz="2400" dirty="0"/>
              <a:t>19:5-6</a:t>
            </a:r>
          </a:p>
          <a:p>
            <a:r>
              <a:rPr lang="en-GB" sz="2400" b="1" baseline="30000" dirty="0" smtClean="0"/>
              <a:t>5</a:t>
            </a:r>
            <a:r>
              <a:rPr lang="en-GB" sz="2400" b="1" dirty="0" smtClean="0"/>
              <a:t> </a:t>
            </a:r>
            <a:r>
              <a:rPr lang="en-GB" sz="2400" dirty="0"/>
              <a:t>When they heard </a:t>
            </a:r>
            <a:r>
              <a:rPr lang="en-GB" sz="2400" i="1" dirty="0"/>
              <a:t>this, </a:t>
            </a:r>
            <a:r>
              <a:rPr lang="en-GB" sz="2400" dirty="0"/>
              <a:t>they were baptized in the name of the Lord Jesus. </a:t>
            </a:r>
            <a:r>
              <a:rPr lang="en-GB" sz="2400" b="1" baseline="30000" dirty="0"/>
              <a:t>6</a:t>
            </a:r>
            <a:r>
              <a:rPr lang="en-GB" sz="2400" b="1" dirty="0"/>
              <a:t> </a:t>
            </a:r>
            <a:r>
              <a:rPr lang="en-GB" sz="2400" dirty="0"/>
              <a:t>And when Paul had laid hands on them, the Holy Spirit came upon them, and they spoke with tongues and prophesied.</a:t>
            </a:r>
          </a:p>
          <a:p>
            <a:endParaRPr lang="en-GB" sz="2400" dirty="0"/>
          </a:p>
          <a:p>
            <a:r>
              <a:rPr lang="en-GB" sz="2400" dirty="0"/>
              <a:t>1 </a:t>
            </a:r>
            <a:r>
              <a:rPr lang="en-GB" sz="2400" dirty="0" err="1"/>
              <a:t>Cor</a:t>
            </a:r>
            <a:r>
              <a:rPr lang="en-GB" sz="2400" dirty="0"/>
              <a:t> 14:29</a:t>
            </a:r>
          </a:p>
          <a:p>
            <a:r>
              <a:rPr lang="en-GB" sz="2400" dirty="0"/>
              <a:t>29 Let two or three prophets speak, and let the others judge. </a:t>
            </a:r>
          </a:p>
          <a:p>
            <a:endParaRPr lang="en-GB" sz="2400" dirty="0"/>
          </a:p>
          <a:p>
            <a:r>
              <a:rPr lang="en-GB" sz="2400" dirty="0"/>
              <a:t>1 </a:t>
            </a:r>
            <a:r>
              <a:rPr lang="en-GB" sz="2400" dirty="0" err="1"/>
              <a:t>Thess</a:t>
            </a:r>
            <a:r>
              <a:rPr lang="en-GB" sz="2400" dirty="0"/>
              <a:t> 5:20-22</a:t>
            </a:r>
          </a:p>
          <a:p>
            <a:r>
              <a:rPr lang="en-GB" sz="2400" dirty="0"/>
              <a:t>20 Do not despise prophecies. 21 Test all things; hold fast what is good. </a:t>
            </a:r>
          </a:p>
          <a:p>
            <a:endParaRPr lang="en-GB" sz="2400" dirty="0"/>
          </a:p>
          <a:p>
            <a:r>
              <a:rPr lang="en-GB" sz="2400" dirty="0"/>
              <a:t>1 </a:t>
            </a:r>
            <a:r>
              <a:rPr lang="en-GB" sz="2400" dirty="0" err="1"/>
              <a:t>Cor</a:t>
            </a:r>
            <a:r>
              <a:rPr lang="en-GB" sz="2400" dirty="0"/>
              <a:t> 14:40</a:t>
            </a:r>
          </a:p>
          <a:p>
            <a:r>
              <a:rPr lang="en-GB" sz="2400" dirty="0"/>
              <a:t>40 Let all things be done decently and in order. </a:t>
            </a:r>
          </a:p>
          <a:p>
            <a:endParaRPr lang="en-GB" dirty="0"/>
          </a:p>
          <a:p>
            <a:endParaRPr lang="en-GB" dirty="0"/>
          </a:p>
        </p:txBody>
      </p:sp>
    </p:spTree>
    <p:extLst>
      <p:ext uri="{BB962C8B-B14F-4D97-AF65-F5344CB8AC3E}">
        <p14:creationId xmlns:p14="http://schemas.microsoft.com/office/powerpoint/2010/main" val="3227351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175547</TotalTime>
  <Words>3158</Words>
  <Application>Microsoft Office PowerPoint</Application>
  <PresentationFormat>On-screen Show (4:3)</PresentationFormat>
  <Paragraphs>182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SFT Lesson 9 Chart 4</vt:lpstr>
      <vt:lpstr>A: Gifts of the Spirit</vt:lpstr>
      <vt:lpstr>PowerPoint Presentation</vt:lpstr>
      <vt:lpstr>PowerPoint Presentation</vt:lpstr>
      <vt:lpstr>B: Inspiration gifts- The Speaking Gifts</vt:lpstr>
      <vt:lpstr>PowerPoint Presentation</vt:lpstr>
      <vt:lpstr>PowerPoint Presentation</vt:lpstr>
      <vt:lpstr>PowerPoint Presentation</vt:lpstr>
      <vt:lpstr>PowerPoint Presentation</vt:lpstr>
      <vt:lpstr>C: Power Gifts- The “Doing” Gifts</vt:lpstr>
      <vt:lpstr>PowerPoint Presentation</vt:lpstr>
      <vt:lpstr>PowerPoint Presentation</vt:lpstr>
      <vt:lpstr>PowerPoint Presentation</vt:lpstr>
      <vt:lpstr>D: Revelation Gifts- The Knowing Gifts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cp:lastModifiedBy>
  <cp:revision>73</cp:revision>
  <dcterms:created xsi:type="dcterms:W3CDTF">2013-10-28T17:01:43Z</dcterms:created>
  <dcterms:modified xsi:type="dcterms:W3CDTF">2014-06-11T09:00:03Z</dcterms:modified>
</cp:coreProperties>
</file>