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4" r:id="rId3"/>
    <p:sldId id="267" r:id="rId4"/>
    <p:sldId id="270" r:id="rId5"/>
    <p:sldId id="276" r:id="rId6"/>
    <p:sldId id="271" r:id="rId7"/>
    <p:sldId id="273" r:id="rId8"/>
    <p:sldId id="277" r:id="rId9"/>
    <p:sldId id="278" r:id="rId10"/>
    <p:sldId id="279"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99" d="100"/>
          <a:sy n="99" d="100"/>
        </p:scale>
        <p:origin x="931"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D42C4A-EAC3-4FE7-8B87-3B123CD105AF}" type="datetimeFigureOut">
              <a:rPr lang="en-GB" smtClean="0"/>
              <a:t>28/10/2018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409ACE-9292-4455-B251-9BD3388D1A1D}" type="slidenum">
              <a:rPr lang="en-GB" smtClean="0"/>
              <a:t>‹#›</a:t>
            </a:fld>
            <a:endParaRPr lang="en-GB"/>
          </a:p>
        </p:txBody>
      </p:sp>
    </p:spTree>
    <p:extLst>
      <p:ext uri="{BB962C8B-B14F-4D97-AF65-F5344CB8AC3E}">
        <p14:creationId xmlns:p14="http://schemas.microsoft.com/office/powerpoint/2010/main" val="242681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444579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0944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192912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FD183E-4F10-4DC0-93E7-9131FECD4DAF}"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76540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FD183E-4F10-4DC0-93E7-9131FECD4DAF}" type="datetimeFigureOut">
              <a:rPr lang="en-GB" smtClean="0"/>
              <a:t>28/10/2018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52872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FFD183E-4F10-4DC0-93E7-9131FECD4DAF}"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323959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FFD183E-4F10-4DC0-93E7-9131FECD4DAF}" type="datetimeFigureOut">
              <a:rPr lang="en-GB" smtClean="0"/>
              <a:t>28/10/2018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24207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FFD183E-4F10-4DC0-93E7-9131FECD4DAF}" type="datetimeFigureOut">
              <a:rPr lang="en-GB" smtClean="0"/>
              <a:t>28/10/2018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151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FD183E-4F10-4DC0-93E7-9131FECD4DAF}" type="datetimeFigureOut">
              <a:rPr lang="en-GB" smtClean="0"/>
              <a:t>28/10/2018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2547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4077777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FD183E-4F10-4DC0-93E7-9131FECD4DAF}" type="datetimeFigureOut">
              <a:rPr lang="en-GB" smtClean="0"/>
              <a:t>28/10/2018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A6A524-C10A-4C4B-84AD-747DE717580F}" type="slidenum">
              <a:rPr lang="en-GB" smtClean="0"/>
              <a:t>‹#›</a:t>
            </a:fld>
            <a:endParaRPr lang="en-GB"/>
          </a:p>
        </p:txBody>
      </p:sp>
    </p:spTree>
    <p:extLst>
      <p:ext uri="{BB962C8B-B14F-4D97-AF65-F5344CB8AC3E}">
        <p14:creationId xmlns:p14="http://schemas.microsoft.com/office/powerpoint/2010/main" val="3009898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FD183E-4F10-4DC0-93E7-9131FECD4DAF}" type="datetimeFigureOut">
              <a:rPr lang="en-GB" smtClean="0"/>
              <a:t>28/10/2018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6A524-C10A-4C4B-84AD-747DE717580F}" type="slidenum">
              <a:rPr lang="en-GB" smtClean="0"/>
              <a:t>‹#›</a:t>
            </a:fld>
            <a:endParaRPr lang="en-GB"/>
          </a:p>
        </p:txBody>
      </p:sp>
    </p:spTree>
    <p:extLst>
      <p:ext uri="{BB962C8B-B14F-4D97-AF65-F5344CB8AC3E}">
        <p14:creationId xmlns:p14="http://schemas.microsoft.com/office/powerpoint/2010/main" val="1789176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SFT Lesson </a:t>
            </a:r>
            <a:r>
              <a:rPr lang="en-GB" dirty="0" smtClean="0"/>
              <a:t>12 </a:t>
            </a:r>
            <a:r>
              <a:rPr lang="en-GB" dirty="0" smtClean="0"/>
              <a:t>Chart </a:t>
            </a:r>
            <a:r>
              <a:rPr lang="en-GB" dirty="0" smtClean="0"/>
              <a:t>1</a:t>
            </a:r>
            <a:endParaRPr lang="en-GB" dirty="0"/>
          </a:p>
        </p:txBody>
      </p:sp>
      <p:sp>
        <p:nvSpPr>
          <p:cNvPr id="3" name="Subtitle 2"/>
          <p:cNvSpPr>
            <a:spLocks noGrp="1"/>
          </p:cNvSpPr>
          <p:nvPr>
            <p:ph type="subTitle" idx="1"/>
          </p:nvPr>
        </p:nvSpPr>
        <p:spPr/>
        <p:txBody>
          <a:bodyPr>
            <a:normAutofit fontScale="92500" lnSpcReduction="20000"/>
          </a:bodyPr>
          <a:lstStyle/>
          <a:p>
            <a:endParaRPr lang="en-GB" sz="3300" dirty="0" smtClean="0"/>
          </a:p>
          <a:p>
            <a:r>
              <a:rPr lang="en-GB" sz="4800" dirty="0" smtClean="0"/>
              <a:t>Kingdom age- “Seventh Dispensation</a:t>
            </a:r>
            <a:endParaRPr lang="en-GB" sz="4800" dirty="0"/>
          </a:p>
        </p:txBody>
      </p:sp>
    </p:spTree>
    <p:extLst>
      <p:ext uri="{BB962C8B-B14F-4D97-AF65-F5344CB8AC3E}">
        <p14:creationId xmlns:p14="http://schemas.microsoft.com/office/powerpoint/2010/main" val="1869823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 One religion</a:t>
            </a:r>
            <a:endParaRPr lang="en-GB" dirty="0"/>
          </a:p>
        </p:txBody>
      </p:sp>
      <p:sp>
        <p:nvSpPr>
          <p:cNvPr id="3" name="Content Placeholder 2"/>
          <p:cNvSpPr>
            <a:spLocks noGrp="1"/>
          </p:cNvSpPr>
          <p:nvPr>
            <p:ph idx="1"/>
          </p:nvPr>
        </p:nvSpPr>
        <p:spPr>
          <a:xfrm>
            <a:off x="0" y="1196752"/>
            <a:ext cx="9144000" cy="5400600"/>
          </a:xfrm>
        </p:spPr>
        <p:txBody>
          <a:bodyPr>
            <a:normAutofit fontScale="70000" lnSpcReduction="20000"/>
          </a:bodyPr>
          <a:lstStyle/>
          <a:p>
            <a:pPr marL="0" indent="0">
              <a:buNone/>
            </a:pPr>
            <a:r>
              <a:rPr lang="en-GB" dirty="0" err="1"/>
              <a:t>Jer</a:t>
            </a:r>
            <a:r>
              <a:rPr lang="en-GB" dirty="0"/>
              <a:t> 31:31-34</a:t>
            </a:r>
          </a:p>
          <a:p>
            <a:pPr marL="0" indent="0">
              <a:buNone/>
            </a:pPr>
            <a:r>
              <a:rPr lang="en-GB" dirty="0" smtClean="0"/>
              <a:t>31 </a:t>
            </a:r>
            <a:r>
              <a:rPr lang="en-GB" dirty="0"/>
              <a:t>"Behold, the days are coming, says the Lord, when I will make a </a:t>
            </a:r>
            <a:r>
              <a:rPr lang="en-GB" b="1" dirty="0"/>
              <a:t>new covenant</a:t>
            </a:r>
            <a:r>
              <a:rPr lang="en-GB" dirty="0"/>
              <a:t> with the house of Israel and with the house of Judah </a:t>
            </a:r>
            <a:r>
              <a:rPr lang="en-GB" dirty="0" smtClean="0"/>
              <a:t>—</a:t>
            </a:r>
          </a:p>
          <a:p>
            <a:pPr marL="0" indent="0">
              <a:buNone/>
            </a:pPr>
            <a:r>
              <a:rPr lang="en-GB" dirty="0" smtClean="0"/>
              <a:t>33 </a:t>
            </a:r>
            <a:r>
              <a:rPr lang="en-GB" dirty="0"/>
              <a:t>But this is the covenant that I will make with the house of Israel after those days, says the Lord: </a:t>
            </a:r>
            <a:r>
              <a:rPr lang="en-GB" b="1" dirty="0"/>
              <a:t>I will put My law in their minds</a:t>
            </a:r>
            <a:r>
              <a:rPr lang="en-GB" dirty="0"/>
              <a:t>, and </a:t>
            </a:r>
            <a:r>
              <a:rPr lang="en-GB" b="1" dirty="0"/>
              <a:t>write it on their hearts; and I will be their God, and they shall be My people. </a:t>
            </a:r>
            <a:endParaRPr lang="en-GB" b="1" dirty="0" smtClean="0"/>
          </a:p>
          <a:p>
            <a:pPr marL="0" indent="0">
              <a:buNone/>
            </a:pPr>
            <a:r>
              <a:rPr lang="en-GB" dirty="0" smtClean="0"/>
              <a:t>34 </a:t>
            </a:r>
            <a:r>
              <a:rPr lang="en-GB" dirty="0"/>
              <a:t>No more shall every man teach his </a:t>
            </a:r>
            <a:r>
              <a:rPr lang="en-GB" dirty="0" err="1"/>
              <a:t>neighbor</a:t>
            </a:r>
            <a:r>
              <a:rPr lang="en-GB" dirty="0"/>
              <a:t>, and every man his brother, saying, 'Know the Lord,' for they all shall know Me, from the least of them to the greatest of them, says the Lord. For I will forgive their iniquity, and their sin I will remember no more." </a:t>
            </a:r>
          </a:p>
          <a:p>
            <a:pPr marL="0" indent="0">
              <a:buNone/>
            </a:pPr>
            <a:endParaRPr lang="en-GB" dirty="0"/>
          </a:p>
          <a:p>
            <a:pPr marL="0" indent="0">
              <a:buNone/>
            </a:pPr>
            <a:r>
              <a:rPr lang="en-GB" dirty="0" err="1"/>
              <a:t>Zech</a:t>
            </a:r>
            <a:r>
              <a:rPr lang="en-GB" dirty="0"/>
              <a:t> 14:9</a:t>
            </a:r>
          </a:p>
          <a:p>
            <a:pPr marL="0" indent="0">
              <a:buNone/>
            </a:pPr>
            <a:r>
              <a:rPr lang="en-GB" sz="3400" b="1" dirty="0" smtClean="0"/>
              <a:t>And </a:t>
            </a:r>
            <a:r>
              <a:rPr lang="en-GB" sz="3400" b="1" dirty="0"/>
              <a:t>the Lord shall be King over all the earth.</a:t>
            </a:r>
          </a:p>
          <a:p>
            <a:pPr marL="0" indent="0">
              <a:buNone/>
            </a:pPr>
            <a:r>
              <a:rPr lang="en-GB" sz="3400" b="1" dirty="0"/>
              <a:t>In that day it shall be — </a:t>
            </a:r>
          </a:p>
          <a:p>
            <a:pPr marL="0" indent="0">
              <a:buNone/>
            </a:pPr>
            <a:r>
              <a:rPr lang="en-GB" sz="3400" b="1" dirty="0"/>
              <a:t>"The Lord is one," </a:t>
            </a:r>
          </a:p>
          <a:p>
            <a:pPr marL="0" indent="0">
              <a:buNone/>
            </a:pPr>
            <a:r>
              <a:rPr lang="en-GB" sz="3400" b="1" dirty="0"/>
              <a:t>And His name one.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250509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GB" dirty="0" smtClean="0"/>
              <a:t>I: Peace and justice</a:t>
            </a:r>
            <a:endParaRPr lang="en-GB" dirty="0"/>
          </a:p>
        </p:txBody>
      </p:sp>
      <p:sp>
        <p:nvSpPr>
          <p:cNvPr id="3" name="Content Placeholder 2"/>
          <p:cNvSpPr>
            <a:spLocks noGrp="1"/>
          </p:cNvSpPr>
          <p:nvPr>
            <p:ph idx="1"/>
          </p:nvPr>
        </p:nvSpPr>
        <p:spPr>
          <a:xfrm>
            <a:off x="35496" y="1124744"/>
            <a:ext cx="9108504" cy="5733256"/>
          </a:xfrm>
        </p:spPr>
        <p:txBody>
          <a:bodyPr>
            <a:normAutofit fontScale="62500" lnSpcReduction="20000"/>
          </a:bodyPr>
          <a:lstStyle/>
          <a:p>
            <a:pPr marL="0" indent="0">
              <a:buNone/>
            </a:pPr>
            <a:r>
              <a:rPr lang="en-GB" dirty="0"/>
              <a:t>Isa 2:4-5</a:t>
            </a:r>
          </a:p>
          <a:p>
            <a:pPr marL="0" indent="0">
              <a:buNone/>
            </a:pPr>
            <a:r>
              <a:rPr lang="en-GB" dirty="0"/>
              <a:t>4 He shall judge between the nations</a:t>
            </a:r>
            <a:r>
              <a:rPr lang="en-GB" dirty="0" smtClean="0"/>
              <a:t>, And </a:t>
            </a:r>
            <a:r>
              <a:rPr lang="en-GB" dirty="0"/>
              <a:t>rebuke many people;</a:t>
            </a:r>
          </a:p>
          <a:p>
            <a:pPr marL="0" indent="0">
              <a:buNone/>
            </a:pPr>
            <a:r>
              <a:rPr lang="en-GB" dirty="0"/>
              <a:t>They shall beat their swords into </a:t>
            </a:r>
            <a:r>
              <a:rPr lang="en-GB" dirty="0" err="1"/>
              <a:t>plowshares</a:t>
            </a:r>
            <a:r>
              <a:rPr lang="en-GB" dirty="0" smtClean="0"/>
              <a:t>, And </a:t>
            </a:r>
            <a:r>
              <a:rPr lang="en-GB" dirty="0"/>
              <a:t>their spears into pruning hooks;</a:t>
            </a:r>
          </a:p>
          <a:p>
            <a:pPr marL="0" indent="0">
              <a:buNone/>
            </a:pPr>
            <a:r>
              <a:rPr lang="en-GB" dirty="0"/>
              <a:t>Nation shall not lift up sword against nation</a:t>
            </a:r>
            <a:r>
              <a:rPr lang="en-GB" dirty="0" smtClean="0"/>
              <a:t>, Neither </a:t>
            </a:r>
            <a:r>
              <a:rPr lang="en-GB" dirty="0"/>
              <a:t>shall they learn war anymore. </a:t>
            </a:r>
          </a:p>
          <a:p>
            <a:pPr marL="0" indent="0">
              <a:buNone/>
            </a:pPr>
            <a:endParaRPr lang="en-GB" dirty="0"/>
          </a:p>
          <a:p>
            <a:pPr marL="0" indent="0">
              <a:buNone/>
            </a:pPr>
            <a:r>
              <a:rPr lang="en-GB" dirty="0"/>
              <a:t>Mic 4:3</a:t>
            </a:r>
          </a:p>
          <a:p>
            <a:pPr marL="0" indent="0">
              <a:buNone/>
            </a:pPr>
            <a:r>
              <a:rPr lang="en-GB" dirty="0"/>
              <a:t>3 He shall judge between many peoples</a:t>
            </a:r>
            <a:r>
              <a:rPr lang="en-GB" dirty="0" smtClean="0"/>
              <a:t>, And </a:t>
            </a:r>
            <a:r>
              <a:rPr lang="en-GB" dirty="0"/>
              <a:t>rebuke strong nations afar off;</a:t>
            </a:r>
          </a:p>
          <a:p>
            <a:pPr marL="0" indent="0">
              <a:buNone/>
            </a:pPr>
            <a:r>
              <a:rPr lang="en-GB" dirty="0"/>
              <a:t>They shall beat their swords into </a:t>
            </a:r>
            <a:r>
              <a:rPr lang="en-GB" dirty="0" err="1"/>
              <a:t>plowshares</a:t>
            </a:r>
            <a:r>
              <a:rPr lang="en-GB" dirty="0" smtClean="0"/>
              <a:t>, And </a:t>
            </a:r>
            <a:r>
              <a:rPr lang="en-GB" dirty="0"/>
              <a:t>their spears into pruning hooks;</a:t>
            </a:r>
          </a:p>
          <a:p>
            <a:pPr marL="0" indent="0">
              <a:buNone/>
            </a:pPr>
            <a:r>
              <a:rPr lang="en-GB" dirty="0"/>
              <a:t>Nation shall not lift up sword against nation</a:t>
            </a:r>
            <a:r>
              <a:rPr lang="en-GB" dirty="0" smtClean="0"/>
              <a:t>, Neither </a:t>
            </a:r>
            <a:r>
              <a:rPr lang="en-GB" dirty="0"/>
              <a:t>shall they learn war anymore. </a:t>
            </a:r>
          </a:p>
          <a:p>
            <a:pPr marL="0" indent="0">
              <a:buNone/>
            </a:pPr>
            <a:endParaRPr lang="en-GB" dirty="0"/>
          </a:p>
          <a:p>
            <a:pPr marL="0" indent="0">
              <a:buNone/>
            </a:pPr>
            <a:r>
              <a:rPr lang="en-GB" dirty="0"/>
              <a:t>Isa 9:7-8</a:t>
            </a:r>
          </a:p>
          <a:p>
            <a:pPr marL="0" indent="0">
              <a:buNone/>
            </a:pPr>
            <a:r>
              <a:rPr lang="en-GB" dirty="0"/>
              <a:t>7 Of the increase of His government and </a:t>
            </a:r>
            <a:r>
              <a:rPr lang="en-GB" dirty="0" smtClean="0"/>
              <a:t>peace There </a:t>
            </a:r>
            <a:r>
              <a:rPr lang="en-GB" dirty="0"/>
              <a:t>will be no end,</a:t>
            </a:r>
          </a:p>
          <a:p>
            <a:pPr marL="0" indent="0">
              <a:buNone/>
            </a:pPr>
            <a:r>
              <a:rPr lang="en-GB" dirty="0"/>
              <a:t>Upon the throne of David and over His kingdom,</a:t>
            </a:r>
          </a:p>
          <a:p>
            <a:pPr marL="0" indent="0">
              <a:buNone/>
            </a:pPr>
            <a:r>
              <a:rPr lang="en-GB" dirty="0"/>
              <a:t>To order it and establish it with judgment and justice</a:t>
            </a:r>
          </a:p>
          <a:p>
            <a:pPr marL="0" indent="0">
              <a:buNone/>
            </a:pPr>
            <a:r>
              <a:rPr lang="en-GB" dirty="0"/>
              <a:t>From that time forward, even forever.</a:t>
            </a:r>
          </a:p>
          <a:p>
            <a:pPr marL="0" indent="0">
              <a:buNone/>
            </a:pPr>
            <a:r>
              <a:rPr lang="en-GB" dirty="0"/>
              <a:t>The zeal of the Lord of hosts will perform this. </a:t>
            </a:r>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612920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 Jerusalem headquarters</a:t>
            </a:r>
            <a:endParaRPr lang="en-GB" dirty="0"/>
          </a:p>
        </p:txBody>
      </p:sp>
      <p:sp>
        <p:nvSpPr>
          <p:cNvPr id="3" name="Content Placeholder 2"/>
          <p:cNvSpPr>
            <a:spLocks noGrp="1"/>
          </p:cNvSpPr>
          <p:nvPr>
            <p:ph idx="1"/>
          </p:nvPr>
        </p:nvSpPr>
        <p:spPr>
          <a:xfrm>
            <a:off x="0" y="1417638"/>
            <a:ext cx="9144000" cy="4708525"/>
          </a:xfrm>
        </p:spPr>
        <p:txBody>
          <a:bodyPr>
            <a:normAutofit fontScale="25000" lnSpcReduction="20000"/>
          </a:bodyPr>
          <a:lstStyle/>
          <a:p>
            <a:pPr marL="0" indent="0">
              <a:buNone/>
            </a:pPr>
            <a:r>
              <a:rPr lang="en-GB" sz="8000" dirty="0"/>
              <a:t>Isa 2:3-4</a:t>
            </a:r>
          </a:p>
          <a:p>
            <a:pPr marL="0" indent="0">
              <a:buNone/>
            </a:pPr>
            <a:r>
              <a:rPr lang="en-GB" sz="8000" dirty="0"/>
              <a:t>3 Many people shall come and say,</a:t>
            </a:r>
          </a:p>
          <a:p>
            <a:pPr marL="0" indent="0">
              <a:buNone/>
            </a:pPr>
            <a:r>
              <a:rPr lang="en-GB" sz="8000" dirty="0"/>
              <a:t>"Come, and let us go up to the mountain of the Lord,</a:t>
            </a:r>
          </a:p>
          <a:p>
            <a:pPr marL="0" indent="0">
              <a:buNone/>
            </a:pPr>
            <a:r>
              <a:rPr lang="en-GB" sz="8000" dirty="0"/>
              <a:t>To the house of the God of Jacob;</a:t>
            </a:r>
          </a:p>
          <a:p>
            <a:pPr marL="0" indent="0">
              <a:buNone/>
            </a:pPr>
            <a:r>
              <a:rPr lang="en-GB" sz="8000" dirty="0"/>
              <a:t>He will teach us His ways,</a:t>
            </a:r>
          </a:p>
          <a:p>
            <a:pPr marL="0" indent="0">
              <a:buNone/>
            </a:pPr>
            <a:r>
              <a:rPr lang="en-GB" sz="8000" dirty="0"/>
              <a:t>And we shall walk in His paths."</a:t>
            </a:r>
          </a:p>
          <a:p>
            <a:pPr marL="0" indent="0">
              <a:buNone/>
            </a:pPr>
            <a:r>
              <a:rPr lang="en-GB" sz="8000" dirty="0"/>
              <a:t>For out of Zion shall go forth the law,</a:t>
            </a:r>
          </a:p>
          <a:p>
            <a:pPr marL="0" indent="0">
              <a:buNone/>
            </a:pPr>
            <a:r>
              <a:rPr lang="en-GB" sz="8000" dirty="0"/>
              <a:t>And the word of the Lord from Jerusalem. </a:t>
            </a:r>
          </a:p>
          <a:p>
            <a:pPr marL="0" indent="0">
              <a:buNone/>
            </a:pPr>
            <a:r>
              <a:rPr lang="en-GB" sz="8000" dirty="0"/>
              <a:t>4 He shall judge between the nations,</a:t>
            </a:r>
          </a:p>
          <a:p>
            <a:pPr marL="0" indent="0">
              <a:buNone/>
            </a:pPr>
            <a:r>
              <a:rPr lang="en-GB" sz="8000" dirty="0"/>
              <a:t>And rebuke many people</a:t>
            </a:r>
            <a:r>
              <a:rPr lang="en-GB" sz="8000" dirty="0" smtClean="0"/>
              <a:t>;</a:t>
            </a:r>
            <a:endParaRPr lang="en-GB" sz="8000" dirty="0"/>
          </a:p>
          <a:p>
            <a:pPr marL="0" indent="0">
              <a:buNone/>
            </a:pPr>
            <a:endParaRPr lang="en-GB" sz="8000" dirty="0"/>
          </a:p>
          <a:p>
            <a:pPr marL="0" indent="0">
              <a:buNone/>
            </a:pPr>
            <a:r>
              <a:rPr lang="en-GB" sz="8000" dirty="0" err="1"/>
              <a:t>Zech</a:t>
            </a:r>
            <a:r>
              <a:rPr lang="en-GB" sz="8000" dirty="0"/>
              <a:t> 8:3</a:t>
            </a:r>
          </a:p>
          <a:p>
            <a:pPr marL="0" indent="0">
              <a:buNone/>
            </a:pPr>
            <a:r>
              <a:rPr lang="en-GB" sz="8000" dirty="0" smtClean="0"/>
              <a:t>3 </a:t>
            </a:r>
            <a:r>
              <a:rPr lang="en-GB" sz="8000" dirty="0"/>
              <a:t>"Thus says the Lord:</a:t>
            </a:r>
          </a:p>
          <a:p>
            <a:pPr marL="0" indent="0">
              <a:buNone/>
            </a:pPr>
            <a:r>
              <a:rPr lang="en-GB" sz="8000" dirty="0" smtClean="0"/>
              <a:t>'I </a:t>
            </a:r>
            <a:r>
              <a:rPr lang="en-GB" sz="8000" dirty="0"/>
              <a:t>will return to Zion,</a:t>
            </a:r>
          </a:p>
          <a:p>
            <a:pPr marL="0" indent="0">
              <a:buNone/>
            </a:pPr>
            <a:r>
              <a:rPr lang="en-GB" sz="8000" dirty="0"/>
              <a:t>And dwell in the midst of Jerusalem.</a:t>
            </a:r>
          </a:p>
          <a:p>
            <a:pPr marL="0" indent="0">
              <a:buNone/>
            </a:pPr>
            <a:r>
              <a:rPr lang="en-GB" sz="8000" dirty="0"/>
              <a:t>Jerusalem shall be called the City of Truth,</a:t>
            </a:r>
          </a:p>
          <a:p>
            <a:pPr marL="0" indent="0">
              <a:buNone/>
            </a:pPr>
            <a:r>
              <a:rPr lang="en-GB" sz="8000" dirty="0"/>
              <a:t>The Mountain of the Lord of hosts,</a:t>
            </a:r>
          </a:p>
          <a:p>
            <a:pPr marL="0" indent="0">
              <a:buNone/>
            </a:pPr>
            <a:r>
              <a:rPr lang="en-GB" sz="8000" dirty="0"/>
              <a:t>The Holy Mountain.' </a:t>
            </a:r>
          </a:p>
          <a:p>
            <a:pPr marL="0" indent="0">
              <a:buNone/>
            </a:pPr>
            <a:endParaRPr lang="en-GB" dirty="0"/>
          </a:p>
          <a:p>
            <a:pPr marL="0" indent="0">
              <a:buNone/>
            </a:pPr>
            <a:r>
              <a:rPr lang="en-GB" dirty="0" smtClean="0"/>
              <a:t>' </a:t>
            </a:r>
          </a:p>
          <a:p>
            <a:pPr marL="0" indent="0">
              <a:buNone/>
            </a:pPr>
            <a:endParaRPr lang="en-GB" dirty="0"/>
          </a:p>
          <a:p>
            <a:pPr marL="0" indent="0">
              <a:buNone/>
            </a:pPr>
            <a:endParaRPr lang="en-GB" dirty="0"/>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2536891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6186309"/>
          </a:xfrm>
          <a:prstGeom prst="rect">
            <a:avLst/>
          </a:prstGeom>
        </p:spPr>
        <p:txBody>
          <a:bodyPr wrap="square">
            <a:spAutoFit/>
          </a:bodyPr>
          <a:lstStyle/>
          <a:p>
            <a:r>
              <a:rPr lang="en-GB" dirty="0" err="1"/>
              <a:t>Jer</a:t>
            </a:r>
            <a:r>
              <a:rPr lang="en-GB" dirty="0"/>
              <a:t> 17:25-26</a:t>
            </a:r>
          </a:p>
          <a:p>
            <a:r>
              <a:rPr lang="en-GB" dirty="0"/>
              <a:t>25 then shall enter the gates of this city kings and princes sitting on the throne of David, riding in chariots and on horses, they and their princes, accompanied by the men of Judah and the inhabitants of Jerusalem; and this city shall remain forever. </a:t>
            </a:r>
          </a:p>
          <a:p>
            <a:endParaRPr lang="en-GB" dirty="0"/>
          </a:p>
          <a:p>
            <a:r>
              <a:rPr lang="en-GB" dirty="0" err="1"/>
              <a:t>Zech</a:t>
            </a:r>
            <a:r>
              <a:rPr lang="en-GB" dirty="0"/>
              <a:t> 14:16-17</a:t>
            </a:r>
          </a:p>
          <a:p>
            <a:endParaRPr lang="en-GB" dirty="0"/>
          </a:p>
          <a:p>
            <a:r>
              <a:rPr lang="en-GB" dirty="0"/>
              <a:t>16 And it shall come to pass that everyone who is left of all the nations which came against Jerusalem shall go up from year to year to worship the King, the Lord of hosts, and to keep the Feast of Tabernacles. 17 And it shall be that whichever of the families of the earth do not come up to Jerusalem to worship the King, the Lord of hosts, on them there will be no rain</a:t>
            </a:r>
          </a:p>
          <a:p>
            <a:endParaRPr lang="en-GB" dirty="0"/>
          </a:p>
          <a:p>
            <a:r>
              <a:rPr lang="en-GB" dirty="0" err="1"/>
              <a:t>Zech</a:t>
            </a:r>
            <a:r>
              <a:rPr lang="en-GB" dirty="0"/>
              <a:t> 6:12-13</a:t>
            </a:r>
          </a:p>
          <a:p>
            <a:r>
              <a:rPr lang="en-GB" dirty="0"/>
              <a:t>12 Then speak to him, saying, 'Thus says the Lord of hosts, saying:</a:t>
            </a:r>
          </a:p>
          <a:p>
            <a:r>
              <a:rPr lang="en-GB" dirty="0"/>
              <a:t>"Behold, the Man whose name is the BRANCH!</a:t>
            </a:r>
          </a:p>
          <a:p>
            <a:r>
              <a:rPr lang="en-GB" dirty="0"/>
              <a:t>From His place He shall branch out,</a:t>
            </a:r>
          </a:p>
          <a:p>
            <a:r>
              <a:rPr lang="en-GB" dirty="0"/>
              <a:t>And He shall build the temple of the Lord; </a:t>
            </a:r>
          </a:p>
          <a:p>
            <a:r>
              <a:rPr lang="en-GB" dirty="0"/>
              <a:t>13 Yes, He shall build the temple of the Lord.</a:t>
            </a:r>
          </a:p>
          <a:p>
            <a:r>
              <a:rPr lang="en-GB" dirty="0"/>
              <a:t>He shall bear the glory,</a:t>
            </a:r>
          </a:p>
          <a:p>
            <a:r>
              <a:rPr lang="en-GB" dirty="0"/>
              <a:t>And shall sit and rule on His throne;</a:t>
            </a:r>
          </a:p>
          <a:p>
            <a:r>
              <a:rPr lang="en-GB" dirty="0"/>
              <a:t>So He shall be a priest on His throne,</a:t>
            </a:r>
          </a:p>
          <a:p>
            <a:r>
              <a:rPr lang="en-GB" dirty="0"/>
              <a:t>And the counsel of peace shall be between them both."</a:t>
            </a:r>
          </a:p>
        </p:txBody>
      </p:sp>
    </p:spTree>
    <p:extLst>
      <p:ext uri="{BB962C8B-B14F-4D97-AF65-F5344CB8AC3E}">
        <p14:creationId xmlns:p14="http://schemas.microsoft.com/office/powerpoint/2010/main" val="66588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44624"/>
            <a:ext cx="9108504" cy="5355312"/>
          </a:xfrm>
          <a:prstGeom prst="rect">
            <a:avLst/>
          </a:prstGeom>
        </p:spPr>
        <p:txBody>
          <a:bodyPr wrap="square">
            <a:spAutoFit/>
          </a:bodyPr>
          <a:lstStyle/>
          <a:p>
            <a:r>
              <a:rPr lang="en-GB" dirty="0" err="1"/>
              <a:t>Ezek</a:t>
            </a:r>
            <a:r>
              <a:rPr lang="en-GB" dirty="0"/>
              <a:t> 20:40-42</a:t>
            </a:r>
          </a:p>
          <a:p>
            <a:r>
              <a:rPr lang="en-GB" dirty="0"/>
              <a:t>40 For on My holy mountain, on the mountain height of Israel," says the Lord God, "there all the house of Israel, all of them in the land, shall serve Me; there I will accept them, and there I will require your offerings and the </a:t>
            </a:r>
            <a:r>
              <a:rPr lang="en-GB" dirty="0" err="1"/>
              <a:t>firstfruits</a:t>
            </a:r>
            <a:r>
              <a:rPr lang="en-GB" dirty="0"/>
              <a:t> of your sacrifices, together with all your holy things. 41 I will accept you as a sweet aroma when I bring you out from the peoples and gather you out of the countries where you have been scattered; and I will be hallowed in you before the Gentiles. </a:t>
            </a:r>
          </a:p>
          <a:p>
            <a:r>
              <a:rPr lang="en-GB" dirty="0"/>
              <a:t>NKJV</a:t>
            </a:r>
          </a:p>
          <a:p>
            <a:endParaRPr lang="en-GB" dirty="0"/>
          </a:p>
          <a:p>
            <a:r>
              <a:rPr lang="en-GB" dirty="0" err="1"/>
              <a:t>Ezek</a:t>
            </a:r>
            <a:r>
              <a:rPr lang="en-GB" dirty="0"/>
              <a:t> 40:1-2</a:t>
            </a:r>
          </a:p>
          <a:p>
            <a:endParaRPr lang="en-GB" dirty="0"/>
          </a:p>
          <a:p>
            <a:r>
              <a:rPr lang="en-GB" dirty="0"/>
              <a:t>40 In the twenty-fifth year of our captivity, at the beginning of the year, on the tenth day of the month, in the fourteenth year after the city was captured, on the very same day the hand of the Lord was upon me; and He took me there</a:t>
            </a:r>
            <a:r>
              <a:rPr lang="en-GB" dirty="0" smtClean="0"/>
              <a:t>.</a:t>
            </a:r>
          </a:p>
          <a:p>
            <a:endParaRPr lang="en-GB" dirty="0"/>
          </a:p>
          <a:p>
            <a:r>
              <a:rPr lang="en-GB" dirty="0" smtClean="0"/>
              <a:t>Read </a:t>
            </a:r>
            <a:endParaRPr lang="en-GB" dirty="0"/>
          </a:p>
          <a:p>
            <a:r>
              <a:rPr lang="en-GB" b="1" dirty="0" smtClean="0"/>
              <a:t> Ezekiel 40:2- 46:24</a:t>
            </a:r>
          </a:p>
          <a:p>
            <a:endParaRPr lang="en-GB" b="1" dirty="0"/>
          </a:p>
          <a:p>
            <a:r>
              <a:rPr lang="en-GB" b="1" dirty="0" smtClean="0"/>
              <a:t>Then </a:t>
            </a:r>
          </a:p>
          <a:p>
            <a:r>
              <a:rPr lang="en-GB" b="1" dirty="0" smtClean="0"/>
              <a:t>Ezekiel   47:1-12</a:t>
            </a:r>
            <a:endParaRPr lang="en-GB" b="1" dirty="0"/>
          </a:p>
        </p:txBody>
      </p:sp>
    </p:spTree>
    <p:extLst>
      <p:ext uri="{BB962C8B-B14F-4D97-AF65-F5344CB8AC3E}">
        <p14:creationId xmlns:p14="http://schemas.microsoft.com/office/powerpoint/2010/main" val="3131387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748464" cy="720080"/>
          </a:xfrm>
        </p:spPr>
        <p:txBody>
          <a:bodyPr>
            <a:normAutofit fontScale="90000"/>
          </a:bodyPr>
          <a:lstStyle/>
          <a:p>
            <a:r>
              <a:rPr lang="en-GB" dirty="0" smtClean="0"/>
              <a:t>A: </a:t>
            </a:r>
            <a:r>
              <a:rPr lang="en-GB" dirty="0" smtClean="0"/>
              <a:t>Kingdom Age-”Seventh dispensation”</a:t>
            </a:r>
            <a:endParaRPr lang="en-GB" dirty="0"/>
          </a:p>
        </p:txBody>
      </p:sp>
      <p:sp>
        <p:nvSpPr>
          <p:cNvPr id="3" name="Content Placeholder 2"/>
          <p:cNvSpPr>
            <a:spLocks noGrp="1"/>
          </p:cNvSpPr>
          <p:nvPr>
            <p:ph idx="1"/>
          </p:nvPr>
        </p:nvSpPr>
        <p:spPr>
          <a:xfrm>
            <a:off x="107504" y="1052736"/>
            <a:ext cx="9018050" cy="5805264"/>
          </a:xfrm>
        </p:spPr>
        <p:txBody>
          <a:bodyPr>
            <a:noAutofit/>
          </a:bodyPr>
          <a:lstStyle/>
          <a:p>
            <a:pPr marL="0" indent="0">
              <a:buNone/>
            </a:pPr>
            <a:r>
              <a:rPr lang="en-GB" sz="2000" dirty="0" err="1"/>
              <a:t>Zech</a:t>
            </a:r>
            <a:r>
              <a:rPr lang="en-GB" sz="2000" dirty="0"/>
              <a:t> 14:3-4</a:t>
            </a:r>
          </a:p>
          <a:p>
            <a:pPr marL="0" indent="0">
              <a:buNone/>
            </a:pPr>
            <a:r>
              <a:rPr lang="en-GB" sz="2000" dirty="0" smtClean="0"/>
              <a:t>3 </a:t>
            </a:r>
            <a:r>
              <a:rPr lang="en-GB" sz="2000" dirty="0"/>
              <a:t>Then the Lord will go </a:t>
            </a:r>
            <a:r>
              <a:rPr lang="en-GB" sz="2000" dirty="0" smtClean="0"/>
              <a:t>forth, And </a:t>
            </a:r>
            <a:r>
              <a:rPr lang="en-GB" sz="2000" dirty="0"/>
              <a:t>fight against those nations,</a:t>
            </a:r>
          </a:p>
          <a:p>
            <a:pPr marL="0" indent="0">
              <a:buNone/>
            </a:pPr>
            <a:r>
              <a:rPr lang="en-GB" sz="2000" dirty="0"/>
              <a:t>As He fights in the day of battle. </a:t>
            </a:r>
          </a:p>
          <a:p>
            <a:pPr marL="0" indent="0">
              <a:buNone/>
            </a:pPr>
            <a:r>
              <a:rPr lang="en-GB" sz="2000" dirty="0"/>
              <a:t>4 And in that day His feet will stand on the Mount of Olives,</a:t>
            </a:r>
          </a:p>
          <a:p>
            <a:pPr marL="0" indent="0">
              <a:buNone/>
            </a:pPr>
            <a:r>
              <a:rPr lang="en-GB" sz="2000" dirty="0"/>
              <a:t>Which faces Jerusalem on the east.</a:t>
            </a:r>
          </a:p>
          <a:p>
            <a:pPr marL="0" indent="0">
              <a:buNone/>
            </a:pPr>
            <a:r>
              <a:rPr lang="en-GB" sz="2000" dirty="0"/>
              <a:t>And the Mount of Olives shall be split in </a:t>
            </a:r>
            <a:r>
              <a:rPr lang="en-GB" sz="2000" dirty="0" err="1" smtClean="0"/>
              <a:t>two,From</a:t>
            </a:r>
            <a:r>
              <a:rPr lang="en-GB" sz="2000" dirty="0" smtClean="0"/>
              <a:t> </a:t>
            </a:r>
            <a:r>
              <a:rPr lang="en-GB" sz="2000" dirty="0"/>
              <a:t>east to west,</a:t>
            </a:r>
          </a:p>
          <a:p>
            <a:pPr marL="0" indent="0">
              <a:buNone/>
            </a:pPr>
            <a:r>
              <a:rPr lang="en-GB" sz="2000" dirty="0"/>
              <a:t>Making a very large </a:t>
            </a:r>
            <a:r>
              <a:rPr lang="en-GB" sz="2000" dirty="0" err="1" smtClean="0"/>
              <a:t>valley;Half</a:t>
            </a:r>
            <a:r>
              <a:rPr lang="en-GB" sz="2000" dirty="0" smtClean="0"/>
              <a:t> </a:t>
            </a:r>
            <a:r>
              <a:rPr lang="en-GB" sz="2000" dirty="0"/>
              <a:t>of the mountain shall move toward the north</a:t>
            </a:r>
          </a:p>
          <a:p>
            <a:pPr marL="0" indent="0">
              <a:buNone/>
            </a:pPr>
            <a:r>
              <a:rPr lang="en-GB" sz="2000" dirty="0"/>
              <a:t>And half of it toward the south</a:t>
            </a:r>
            <a:r>
              <a:rPr lang="en-GB" sz="2800" dirty="0"/>
              <a:t>. </a:t>
            </a:r>
          </a:p>
          <a:p>
            <a:pPr marL="0" indent="0">
              <a:buNone/>
            </a:pPr>
            <a:r>
              <a:rPr lang="en-GB" sz="2400" i="1" dirty="0" smtClean="0"/>
              <a:t>The</a:t>
            </a:r>
            <a:r>
              <a:rPr lang="en-GB" sz="2800" i="1" dirty="0" smtClean="0"/>
              <a:t> </a:t>
            </a:r>
            <a:r>
              <a:rPr lang="en-GB" sz="2400" i="1" dirty="0" smtClean="0"/>
              <a:t>time the lord brings His Kingdom of heaven to earth</a:t>
            </a:r>
          </a:p>
          <a:p>
            <a:pPr marL="0" indent="0">
              <a:buNone/>
            </a:pPr>
            <a:r>
              <a:rPr lang="en-GB" sz="2400" i="1" dirty="0" smtClean="0"/>
              <a:t>Scholars call it the “millennium” Kingdom</a:t>
            </a:r>
            <a:endParaRPr lang="en-GB" sz="2400" i="1" dirty="0"/>
          </a:p>
          <a:p>
            <a:pPr marL="0" indent="0">
              <a:buNone/>
            </a:pPr>
            <a:endParaRPr lang="en-GB" sz="2400" i="1" dirty="0" smtClean="0"/>
          </a:p>
          <a:p>
            <a:pPr marL="0" indent="0">
              <a:buNone/>
            </a:pPr>
            <a:endParaRPr lang="en-GB" sz="2800" i="1" dirty="0"/>
          </a:p>
        </p:txBody>
      </p:sp>
    </p:spTree>
    <p:extLst>
      <p:ext uri="{BB962C8B-B14F-4D97-AF65-F5344CB8AC3E}">
        <p14:creationId xmlns:p14="http://schemas.microsoft.com/office/powerpoint/2010/main" val="1189409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 </a:t>
            </a:r>
            <a:r>
              <a:rPr lang="en-GB" dirty="0" smtClean="0"/>
              <a:t>Satan bound</a:t>
            </a:r>
            <a:endParaRPr lang="en-GB" dirty="0"/>
          </a:p>
        </p:txBody>
      </p:sp>
      <p:sp>
        <p:nvSpPr>
          <p:cNvPr id="3" name="Content Placeholder 2"/>
          <p:cNvSpPr>
            <a:spLocks noGrp="1"/>
          </p:cNvSpPr>
          <p:nvPr>
            <p:ph idx="1"/>
          </p:nvPr>
        </p:nvSpPr>
        <p:spPr>
          <a:xfrm>
            <a:off x="107504" y="1124744"/>
            <a:ext cx="9001000" cy="5688632"/>
          </a:xfrm>
        </p:spPr>
        <p:txBody>
          <a:bodyPr>
            <a:normAutofit fontScale="47500" lnSpcReduction="20000"/>
          </a:bodyPr>
          <a:lstStyle/>
          <a:p>
            <a:pPr marL="0" indent="0">
              <a:buNone/>
            </a:pPr>
            <a:r>
              <a:rPr lang="en-GB" sz="4200" dirty="0"/>
              <a:t>Gen 3:15</a:t>
            </a:r>
          </a:p>
          <a:p>
            <a:pPr marL="0" indent="0">
              <a:buNone/>
            </a:pPr>
            <a:r>
              <a:rPr lang="en-GB" sz="4200" dirty="0"/>
              <a:t>15 And I will put </a:t>
            </a:r>
            <a:r>
              <a:rPr lang="en-GB" sz="4200" b="1" dirty="0" smtClean="0"/>
              <a:t>enmity</a:t>
            </a:r>
            <a:r>
              <a:rPr lang="en-GB" sz="4200" dirty="0" smtClean="0"/>
              <a:t> Between </a:t>
            </a:r>
            <a:r>
              <a:rPr lang="en-GB" sz="4200" dirty="0"/>
              <a:t>you and the woman,</a:t>
            </a:r>
          </a:p>
          <a:p>
            <a:pPr marL="0" indent="0">
              <a:buNone/>
            </a:pPr>
            <a:r>
              <a:rPr lang="en-GB" sz="4200" dirty="0"/>
              <a:t>And between your seed and her Seed;</a:t>
            </a:r>
          </a:p>
          <a:p>
            <a:pPr marL="0" indent="0">
              <a:buNone/>
            </a:pPr>
            <a:r>
              <a:rPr lang="en-GB" sz="4200" b="1" dirty="0"/>
              <a:t>He shall bruise your </a:t>
            </a:r>
            <a:r>
              <a:rPr lang="en-GB" sz="4200" b="1" dirty="0" smtClean="0"/>
              <a:t>head</a:t>
            </a:r>
            <a:r>
              <a:rPr lang="en-GB" sz="4200" dirty="0" smtClean="0"/>
              <a:t>, </a:t>
            </a:r>
            <a:r>
              <a:rPr lang="en-GB" sz="4200" b="1" dirty="0" smtClean="0"/>
              <a:t>And </a:t>
            </a:r>
            <a:r>
              <a:rPr lang="en-GB" sz="4200" b="1" dirty="0"/>
              <a:t>you shall bruise His heel</a:t>
            </a:r>
            <a:r>
              <a:rPr lang="en-GB" sz="4200" dirty="0"/>
              <a:t>." </a:t>
            </a:r>
          </a:p>
          <a:p>
            <a:pPr marL="0" indent="0">
              <a:buNone/>
            </a:pPr>
            <a:endParaRPr lang="en-GB" sz="4200" dirty="0"/>
          </a:p>
          <a:p>
            <a:pPr marL="0" indent="0">
              <a:buNone/>
            </a:pPr>
            <a:r>
              <a:rPr lang="en-GB" sz="4200" dirty="0" smtClean="0"/>
              <a:t>Isa </a:t>
            </a:r>
            <a:r>
              <a:rPr lang="en-GB" sz="4200" dirty="0"/>
              <a:t>14:15-17</a:t>
            </a:r>
          </a:p>
          <a:p>
            <a:pPr marL="0" indent="0">
              <a:buNone/>
            </a:pPr>
            <a:r>
              <a:rPr lang="en-GB" sz="4200" dirty="0"/>
              <a:t>15 Yet you shall be brought </a:t>
            </a:r>
            <a:r>
              <a:rPr lang="en-GB" sz="4200" b="1" dirty="0"/>
              <a:t>down</a:t>
            </a:r>
            <a:r>
              <a:rPr lang="en-GB" sz="4200" dirty="0"/>
              <a:t> to </a:t>
            </a:r>
            <a:r>
              <a:rPr lang="en-GB" sz="4200" b="1" dirty="0" err="1" smtClean="0"/>
              <a:t>Sheol</a:t>
            </a:r>
            <a:r>
              <a:rPr lang="en-GB" sz="4200" dirty="0" smtClean="0"/>
              <a:t>, To </a:t>
            </a:r>
            <a:r>
              <a:rPr lang="en-GB" sz="4200" b="1" dirty="0"/>
              <a:t>the lowest depths of the Pit</a:t>
            </a:r>
            <a:r>
              <a:rPr lang="en-GB" sz="4200" dirty="0"/>
              <a:t>. </a:t>
            </a:r>
          </a:p>
          <a:p>
            <a:pPr marL="0" indent="0">
              <a:buNone/>
            </a:pPr>
            <a:r>
              <a:rPr lang="en-GB" sz="4200" dirty="0" smtClean="0"/>
              <a:t>16 </a:t>
            </a:r>
            <a:r>
              <a:rPr lang="en-GB" sz="4200" dirty="0"/>
              <a:t>"Those who see you will </a:t>
            </a:r>
            <a:r>
              <a:rPr lang="en-GB" sz="4200" b="1" dirty="0"/>
              <a:t>gaze</a:t>
            </a:r>
            <a:r>
              <a:rPr lang="en-GB" sz="4200" dirty="0"/>
              <a:t> at </a:t>
            </a:r>
            <a:r>
              <a:rPr lang="en-GB" sz="4200" dirty="0" smtClean="0"/>
              <a:t>you, And </a:t>
            </a:r>
            <a:r>
              <a:rPr lang="en-GB" sz="4200" dirty="0"/>
              <a:t>consider you, saying:</a:t>
            </a:r>
          </a:p>
          <a:p>
            <a:pPr marL="0" indent="0">
              <a:buNone/>
            </a:pPr>
            <a:r>
              <a:rPr lang="en-GB" sz="4200" dirty="0"/>
              <a:t>'Is this the man who made the earth </a:t>
            </a:r>
            <a:r>
              <a:rPr lang="en-GB" sz="4200" dirty="0" smtClean="0"/>
              <a:t>tremble, Who </a:t>
            </a:r>
            <a:r>
              <a:rPr lang="en-GB" sz="4200" dirty="0"/>
              <a:t>shook kingdoms, </a:t>
            </a:r>
          </a:p>
          <a:p>
            <a:pPr marL="0" indent="0">
              <a:buNone/>
            </a:pPr>
            <a:r>
              <a:rPr lang="en-GB" sz="4200" dirty="0"/>
              <a:t>17 Who made the </a:t>
            </a:r>
            <a:r>
              <a:rPr lang="en-GB" sz="4200" b="1" dirty="0"/>
              <a:t>world as a </a:t>
            </a:r>
            <a:r>
              <a:rPr lang="en-GB" sz="4200" b="1" dirty="0" smtClean="0"/>
              <a:t>wilderness </a:t>
            </a:r>
            <a:r>
              <a:rPr lang="en-GB" sz="4200" dirty="0" smtClean="0"/>
              <a:t>And </a:t>
            </a:r>
            <a:r>
              <a:rPr lang="en-GB" sz="4200" b="1" dirty="0"/>
              <a:t>destroyed its cities</a:t>
            </a:r>
            <a:r>
              <a:rPr lang="en-GB" sz="4200" dirty="0"/>
              <a:t>,</a:t>
            </a:r>
          </a:p>
          <a:p>
            <a:pPr marL="0" indent="0">
              <a:buNone/>
            </a:pPr>
            <a:r>
              <a:rPr lang="en-GB" sz="4200" dirty="0"/>
              <a:t>Who </a:t>
            </a:r>
            <a:r>
              <a:rPr lang="en-GB" sz="4200" b="1" dirty="0"/>
              <a:t>did not open </a:t>
            </a:r>
            <a:r>
              <a:rPr lang="en-GB" sz="4200" dirty="0"/>
              <a:t>the </a:t>
            </a:r>
            <a:r>
              <a:rPr lang="en-GB" sz="4200" b="1" dirty="0"/>
              <a:t>house</a:t>
            </a:r>
            <a:r>
              <a:rPr lang="en-GB" sz="4200" dirty="0"/>
              <a:t> of his </a:t>
            </a:r>
            <a:r>
              <a:rPr lang="en-GB" sz="4200" b="1" dirty="0"/>
              <a:t>prisoners</a:t>
            </a:r>
            <a:r>
              <a:rPr lang="en-GB" sz="4200" dirty="0"/>
              <a:t>?' </a:t>
            </a:r>
            <a:endParaRPr lang="en-GB" sz="4200" dirty="0" smtClean="0"/>
          </a:p>
          <a:p>
            <a:pPr marL="0" indent="0">
              <a:buNone/>
            </a:pPr>
            <a:endParaRPr lang="en-GB" sz="4200" dirty="0"/>
          </a:p>
          <a:p>
            <a:pPr marL="0" indent="0">
              <a:buNone/>
            </a:pPr>
            <a:r>
              <a:rPr lang="en-GB" sz="4200" dirty="0"/>
              <a:t>Rev 20:1-3</a:t>
            </a:r>
          </a:p>
          <a:p>
            <a:pPr marL="0" indent="0">
              <a:buNone/>
            </a:pPr>
            <a:r>
              <a:rPr lang="en-GB" sz="4200" dirty="0" smtClean="0"/>
              <a:t>20 </a:t>
            </a:r>
            <a:r>
              <a:rPr lang="en-GB" sz="4200" dirty="0"/>
              <a:t>Then I saw an angel coming down from heaven, having the </a:t>
            </a:r>
            <a:r>
              <a:rPr lang="en-GB" sz="4200" b="1" dirty="0"/>
              <a:t>key</a:t>
            </a:r>
            <a:r>
              <a:rPr lang="en-GB" sz="4200" dirty="0"/>
              <a:t> to the </a:t>
            </a:r>
            <a:r>
              <a:rPr lang="en-GB" sz="4200" b="1" dirty="0"/>
              <a:t>bottomless pit and a great chain in his hand</a:t>
            </a:r>
            <a:r>
              <a:rPr lang="en-GB" sz="4200" dirty="0"/>
              <a:t>. 2 He </a:t>
            </a:r>
            <a:r>
              <a:rPr lang="en-GB" sz="4200" b="1" dirty="0"/>
              <a:t>laid hold of the dragon</a:t>
            </a:r>
            <a:r>
              <a:rPr lang="en-GB" sz="4200" dirty="0"/>
              <a:t>, that </a:t>
            </a:r>
            <a:r>
              <a:rPr lang="en-GB" sz="4200" b="1" dirty="0"/>
              <a:t>serpent</a:t>
            </a:r>
            <a:r>
              <a:rPr lang="en-GB" sz="4200" dirty="0"/>
              <a:t> of old, who is the </a:t>
            </a:r>
            <a:r>
              <a:rPr lang="en-GB" sz="4200" b="1" dirty="0"/>
              <a:t>Devil</a:t>
            </a:r>
            <a:r>
              <a:rPr lang="en-GB" sz="4200" dirty="0"/>
              <a:t> and </a:t>
            </a:r>
            <a:r>
              <a:rPr lang="en-GB" sz="4200" b="1" dirty="0"/>
              <a:t>Satan</a:t>
            </a:r>
            <a:r>
              <a:rPr lang="en-GB" sz="4200" dirty="0"/>
              <a:t>, and </a:t>
            </a:r>
            <a:r>
              <a:rPr lang="en-GB" sz="4200" b="1" dirty="0"/>
              <a:t>bound him for a thousand years</a:t>
            </a:r>
            <a:r>
              <a:rPr lang="en-GB" sz="4200" dirty="0"/>
              <a:t>; 3 and he </a:t>
            </a:r>
            <a:r>
              <a:rPr lang="en-GB" sz="4200" b="1" dirty="0"/>
              <a:t>cast</a:t>
            </a:r>
            <a:r>
              <a:rPr lang="en-GB" sz="4200" dirty="0"/>
              <a:t> him into the </a:t>
            </a:r>
            <a:r>
              <a:rPr lang="en-GB" sz="4200" b="1" dirty="0"/>
              <a:t>bottomless</a:t>
            </a:r>
            <a:r>
              <a:rPr lang="en-GB" sz="4200" dirty="0"/>
              <a:t> </a:t>
            </a:r>
            <a:r>
              <a:rPr lang="en-GB" sz="4200" b="1" dirty="0"/>
              <a:t>pit</a:t>
            </a:r>
            <a:r>
              <a:rPr lang="en-GB" sz="4200" dirty="0"/>
              <a:t>, and </a:t>
            </a:r>
            <a:r>
              <a:rPr lang="en-GB" sz="4200" b="1" dirty="0"/>
              <a:t>shut him up</a:t>
            </a:r>
            <a:r>
              <a:rPr lang="en-GB" sz="4200" dirty="0"/>
              <a:t>, and </a:t>
            </a:r>
            <a:r>
              <a:rPr lang="en-GB" sz="4200" b="1" dirty="0"/>
              <a:t>set a seal on him</a:t>
            </a:r>
            <a:r>
              <a:rPr lang="en-GB" sz="4200" dirty="0"/>
              <a:t>, so that he should </a:t>
            </a:r>
            <a:r>
              <a:rPr lang="en-GB" sz="4200" b="1" dirty="0"/>
              <a:t>deceive</a:t>
            </a:r>
            <a:r>
              <a:rPr lang="en-GB" sz="4200" dirty="0"/>
              <a:t> the nations </a:t>
            </a:r>
            <a:r>
              <a:rPr lang="en-GB" sz="4200" b="1" dirty="0"/>
              <a:t>no more till </a:t>
            </a:r>
            <a:r>
              <a:rPr lang="en-GB" sz="4200" dirty="0"/>
              <a:t>the </a:t>
            </a:r>
            <a:r>
              <a:rPr lang="en-GB" sz="4200" b="1" dirty="0"/>
              <a:t>thousand years were finished. </a:t>
            </a:r>
            <a:r>
              <a:rPr lang="en-GB" sz="4200" dirty="0"/>
              <a:t>But after these things </a:t>
            </a:r>
            <a:r>
              <a:rPr lang="en-GB" sz="4200" b="1" dirty="0"/>
              <a:t>he must be released for a little while. </a:t>
            </a:r>
          </a:p>
          <a:p>
            <a:pPr marL="0" indent="0">
              <a:buNone/>
            </a:pPr>
            <a:endParaRPr lang="en-GB" sz="4200" b="1" dirty="0"/>
          </a:p>
          <a:p>
            <a:pPr marL="0" indent="0">
              <a:buNone/>
            </a:pPr>
            <a:endParaRPr lang="en-GB" sz="4200" b="1" dirty="0"/>
          </a:p>
          <a:p>
            <a:endParaRPr lang="en-GB" dirty="0"/>
          </a:p>
        </p:txBody>
      </p:sp>
    </p:spTree>
    <p:extLst>
      <p:ext uri="{BB962C8B-B14F-4D97-AF65-F5344CB8AC3E}">
        <p14:creationId xmlns:p14="http://schemas.microsoft.com/office/powerpoint/2010/main" val="1442461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 </a:t>
            </a:r>
            <a:r>
              <a:rPr lang="en-GB" dirty="0" smtClean="0"/>
              <a:t>Eden created</a:t>
            </a:r>
            <a:endParaRPr lang="en-GB" dirty="0"/>
          </a:p>
        </p:txBody>
      </p:sp>
      <p:sp>
        <p:nvSpPr>
          <p:cNvPr id="3" name="Content Placeholder 2"/>
          <p:cNvSpPr>
            <a:spLocks noGrp="1"/>
          </p:cNvSpPr>
          <p:nvPr>
            <p:ph idx="1"/>
          </p:nvPr>
        </p:nvSpPr>
        <p:spPr>
          <a:xfrm>
            <a:off x="0" y="1268760"/>
            <a:ext cx="9144000" cy="5472608"/>
          </a:xfrm>
        </p:spPr>
        <p:txBody>
          <a:bodyPr>
            <a:normAutofit fontScale="92500" lnSpcReduction="10000"/>
          </a:bodyPr>
          <a:lstStyle/>
          <a:p>
            <a:pPr marL="0" indent="0">
              <a:buNone/>
            </a:pPr>
            <a:r>
              <a:rPr lang="en-GB" sz="2000" dirty="0"/>
              <a:t>Rev 22:3-4</a:t>
            </a:r>
          </a:p>
          <a:p>
            <a:pPr marL="0" indent="0">
              <a:buNone/>
            </a:pPr>
            <a:r>
              <a:rPr lang="en-GB" sz="2000" dirty="0"/>
              <a:t>3 And there shall be </a:t>
            </a:r>
            <a:r>
              <a:rPr lang="en-GB" sz="2000" b="1" dirty="0"/>
              <a:t>no more curse</a:t>
            </a:r>
            <a:r>
              <a:rPr lang="en-GB" sz="2000" dirty="0"/>
              <a:t>, but the throne of God and of the Lamb shall be in it, and His servants shall serve Him. </a:t>
            </a:r>
          </a:p>
          <a:p>
            <a:pPr marL="0" indent="0">
              <a:buNone/>
            </a:pPr>
            <a:endParaRPr lang="en-GB" sz="2000" dirty="0"/>
          </a:p>
          <a:p>
            <a:pPr marL="0" indent="0">
              <a:buNone/>
            </a:pPr>
            <a:r>
              <a:rPr lang="en-GB" sz="2000" dirty="0" err="1"/>
              <a:t>Zech</a:t>
            </a:r>
            <a:r>
              <a:rPr lang="en-GB" sz="2000" dirty="0"/>
              <a:t> 8:12-13</a:t>
            </a:r>
          </a:p>
          <a:p>
            <a:pPr marL="0" indent="0">
              <a:buNone/>
            </a:pPr>
            <a:r>
              <a:rPr lang="en-GB" sz="2000" dirty="0" smtClean="0"/>
              <a:t>12 </a:t>
            </a:r>
            <a:r>
              <a:rPr lang="en-GB" sz="2000" dirty="0"/>
              <a:t>'For the </a:t>
            </a:r>
            <a:r>
              <a:rPr lang="en-GB" sz="2000" b="1" dirty="0"/>
              <a:t>seed shall be prosperous</a:t>
            </a:r>
            <a:r>
              <a:rPr lang="en-GB" sz="2000" dirty="0" smtClean="0"/>
              <a:t>, The </a:t>
            </a:r>
            <a:r>
              <a:rPr lang="en-GB" sz="2000" b="1" dirty="0"/>
              <a:t>vine shall give its fruit</a:t>
            </a:r>
            <a:r>
              <a:rPr lang="en-GB" sz="2000" dirty="0"/>
              <a:t>,</a:t>
            </a:r>
          </a:p>
          <a:p>
            <a:pPr marL="0" indent="0">
              <a:buNone/>
            </a:pPr>
            <a:r>
              <a:rPr lang="en-GB" sz="2000" dirty="0"/>
              <a:t>The </a:t>
            </a:r>
            <a:r>
              <a:rPr lang="en-GB" sz="2000" b="1" dirty="0"/>
              <a:t>ground shall give her increase</a:t>
            </a:r>
            <a:r>
              <a:rPr lang="en-GB" sz="2000" dirty="0" smtClean="0"/>
              <a:t>, And </a:t>
            </a:r>
            <a:r>
              <a:rPr lang="en-GB" sz="2000" dirty="0"/>
              <a:t>the </a:t>
            </a:r>
            <a:r>
              <a:rPr lang="en-GB" sz="2000" b="1" dirty="0"/>
              <a:t>heavens shall give their dew </a:t>
            </a:r>
            <a:r>
              <a:rPr lang="en-GB" sz="2000" dirty="0"/>
              <a:t>— </a:t>
            </a:r>
          </a:p>
          <a:p>
            <a:pPr marL="0" indent="0">
              <a:buNone/>
            </a:pPr>
            <a:r>
              <a:rPr lang="en-GB" sz="2000" dirty="0"/>
              <a:t>I will cause the remnant of this </a:t>
            </a:r>
            <a:r>
              <a:rPr lang="en-GB" sz="2000" dirty="0" smtClean="0"/>
              <a:t>people To </a:t>
            </a:r>
            <a:r>
              <a:rPr lang="en-GB" sz="2000" dirty="0"/>
              <a:t>possess all these. </a:t>
            </a:r>
            <a:endParaRPr lang="en-GB" sz="2000" dirty="0" smtClean="0"/>
          </a:p>
          <a:p>
            <a:pPr marL="0" indent="0">
              <a:buNone/>
            </a:pPr>
            <a:endParaRPr lang="en-GB" sz="2000" dirty="0"/>
          </a:p>
          <a:p>
            <a:pPr marL="0" indent="0">
              <a:buNone/>
            </a:pPr>
            <a:r>
              <a:rPr lang="en-GB" sz="2000" dirty="0"/>
              <a:t>Isa </a:t>
            </a:r>
            <a:r>
              <a:rPr lang="en-GB" sz="2000" dirty="0" smtClean="0"/>
              <a:t>35:1, 6-7</a:t>
            </a:r>
            <a:endParaRPr lang="en-GB" sz="2000" dirty="0"/>
          </a:p>
          <a:p>
            <a:pPr marL="0" indent="0">
              <a:buNone/>
            </a:pPr>
            <a:r>
              <a:rPr lang="en-GB" sz="2000" dirty="0" smtClean="0"/>
              <a:t>35 </a:t>
            </a:r>
            <a:r>
              <a:rPr lang="en-GB" sz="2000" dirty="0"/>
              <a:t>The </a:t>
            </a:r>
            <a:r>
              <a:rPr lang="en-GB" sz="2000" b="1" dirty="0"/>
              <a:t>wilderness</a:t>
            </a:r>
            <a:r>
              <a:rPr lang="en-GB" sz="2000" dirty="0"/>
              <a:t> and the </a:t>
            </a:r>
            <a:r>
              <a:rPr lang="en-GB" sz="2000" b="1" dirty="0"/>
              <a:t>wasteland</a:t>
            </a:r>
            <a:r>
              <a:rPr lang="en-GB" sz="2000" dirty="0"/>
              <a:t> shall be </a:t>
            </a:r>
            <a:r>
              <a:rPr lang="en-GB" sz="2000" b="1" dirty="0"/>
              <a:t>glad</a:t>
            </a:r>
            <a:r>
              <a:rPr lang="en-GB" sz="2000" dirty="0"/>
              <a:t> for them,</a:t>
            </a:r>
          </a:p>
          <a:p>
            <a:pPr marL="0" indent="0">
              <a:buNone/>
            </a:pPr>
            <a:r>
              <a:rPr lang="en-GB" sz="2000" dirty="0"/>
              <a:t>And the </a:t>
            </a:r>
            <a:r>
              <a:rPr lang="en-GB" sz="2000" b="1" dirty="0"/>
              <a:t>desert</a:t>
            </a:r>
            <a:r>
              <a:rPr lang="en-GB" sz="2000" dirty="0"/>
              <a:t> shall </a:t>
            </a:r>
            <a:r>
              <a:rPr lang="en-GB" sz="2000" b="1" dirty="0"/>
              <a:t>rejoice</a:t>
            </a:r>
            <a:r>
              <a:rPr lang="en-GB" sz="2000" dirty="0"/>
              <a:t> and </a:t>
            </a:r>
            <a:r>
              <a:rPr lang="en-GB" sz="2000" b="1" dirty="0"/>
              <a:t>blossom as the rose</a:t>
            </a:r>
            <a:r>
              <a:rPr lang="en-GB" sz="2000" dirty="0"/>
              <a:t>; </a:t>
            </a:r>
          </a:p>
          <a:p>
            <a:pPr marL="0" indent="0">
              <a:buNone/>
            </a:pPr>
            <a:endParaRPr lang="en-GB" sz="2000" dirty="0"/>
          </a:p>
          <a:p>
            <a:pPr marL="0" indent="0">
              <a:buNone/>
            </a:pPr>
            <a:r>
              <a:rPr lang="en-GB" sz="2000" dirty="0"/>
              <a:t>6 Then the </a:t>
            </a:r>
            <a:r>
              <a:rPr lang="en-GB" sz="2000" b="1" dirty="0"/>
              <a:t>lame</a:t>
            </a:r>
            <a:r>
              <a:rPr lang="en-GB" sz="2000" dirty="0"/>
              <a:t> shall </a:t>
            </a:r>
            <a:r>
              <a:rPr lang="en-GB" sz="2000" b="1" dirty="0"/>
              <a:t>leap</a:t>
            </a:r>
            <a:r>
              <a:rPr lang="en-GB" sz="2000" dirty="0"/>
              <a:t> like a </a:t>
            </a:r>
            <a:r>
              <a:rPr lang="en-GB" sz="2000" b="1" dirty="0"/>
              <a:t>deer</a:t>
            </a:r>
            <a:r>
              <a:rPr lang="en-GB" sz="2000" dirty="0" smtClean="0"/>
              <a:t>, And </a:t>
            </a:r>
            <a:r>
              <a:rPr lang="en-GB" sz="2000" dirty="0"/>
              <a:t>the </a:t>
            </a:r>
            <a:r>
              <a:rPr lang="en-GB" sz="2000" b="1" dirty="0"/>
              <a:t>tongue</a:t>
            </a:r>
            <a:r>
              <a:rPr lang="en-GB" sz="2000" dirty="0"/>
              <a:t> of the </a:t>
            </a:r>
            <a:r>
              <a:rPr lang="en-GB" sz="2000" b="1" dirty="0"/>
              <a:t>dumb sing</a:t>
            </a:r>
            <a:r>
              <a:rPr lang="en-GB" sz="2000" dirty="0"/>
              <a:t>.</a:t>
            </a:r>
          </a:p>
          <a:p>
            <a:pPr marL="0" indent="0">
              <a:buNone/>
            </a:pPr>
            <a:r>
              <a:rPr lang="en-GB" sz="2000" dirty="0"/>
              <a:t>For </a:t>
            </a:r>
            <a:r>
              <a:rPr lang="en-GB" sz="2000" b="1" dirty="0"/>
              <a:t>waters</a:t>
            </a:r>
            <a:r>
              <a:rPr lang="en-GB" sz="2000" dirty="0"/>
              <a:t> shall </a:t>
            </a:r>
            <a:r>
              <a:rPr lang="en-GB" sz="2000" b="1" dirty="0"/>
              <a:t>burst forth in the wilderness</a:t>
            </a:r>
            <a:r>
              <a:rPr lang="en-GB" sz="2000" dirty="0" smtClean="0"/>
              <a:t>, And </a:t>
            </a:r>
            <a:r>
              <a:rPr lang="en-GB" sz="2000" b="1" dirty="0"/>
              <a:t>streams in the desert</a:t>
            </a:r>
            <a:r>
              <a:rPr lang="en-GB" sz="2000" dirty="0"/>
              <a:t>. </a:t>
            </a:r>
          </a:p>
          <a:p>
            <a:pPr marL="0" indent="0">
              <a:buNone/>
            </a:pPr>
            <a:r>
              <a:rPr lang="en-GB" sz="2000" dirty="0"/>
              <a:t>7 The </a:t>
            </a:r>
            <a:r>
              <a:rPr lang="en-GB" sz="2000" b="1" dirty="0"/>
              <a:t>parched</a:t>
            </a:r>
            <a:r>
              <a:rPr lang="en-GB" sz="2000" dirty="0"/>
              <a:t> ground shall become a </a:t>
            </a:r>
            <a:r>
              <a:rPr lang="en-GB" sz="2000" b="1" dirty="0" smtClean="0"/>
              <a:t>pool, </a:t>
            </a:r>
            <a:r>
              <a:rPr lang="en-GB" sz="2000" dirty="0" smtClean="0"/>
              <a:t>And </a:t>
            </a:r>
            <a:r>
              <a:rPr lang="en-GB" sz="2000" dirty="0"/>
              <a:t>the </a:t>
            </a:r>
            <a:r>
              <a:rPr lang="en-GB" sz="2000" b="1" dirty="0"/>
              <a:t>thirsty land springs of water</a:t>
            </a:r>
            <a:r>
              <a:rPr lang="en-GB" sz="2000" dirty="0"/>
              <a:t>;</a:t>
            </a:r>
          </a:p>
          <a:p>
            <a:pPr marL="0" indent="0">
              <a:buNone/>
            </a:pPr>
            <a:r>
              <a:rPr lang="en-GB" sz="2000" dirty="0"/>
              <a:t>In the </a:t>
            </a:r>
            <a:r>
              <a:rPr lang="en-GB" sz="2000" b="1" dirty="0"/>
              <a:t>habitation</a:t>
            </a:r>
            <a:r>
              <a:rPr lang="en-GB" sz="2000" dirty="0"/>
              <a:t> of </a:t>
            </a:r>
            <a:r>
              <a:rPr lang="en-GB" sz="2000" b="1" dirty="0"/>
              <a:t>jackals</a:t>
            </a:r>
            <a:r>
              <a:rPr lang="en-GB" sz="2000" dirty="0"/>
              <a:t>, where each </a:t>
            </a:r>
            <a:r>
              <a:rPr lang="en-GB" sz="2000" dirty="0" smtClean="0"/>
              <a:t>lay, There </a:t>
            </a:r>
            <a:r>
              <a:rPr lang="en-GB" sz="2000" b="1" dirty="0"/>
              <a:t>shall be grass with reeds and rushes. </a:t>
            </a:r>
          </a:p>
          <a:p>
            <a:pPr marL="0" indent="0">
              <a:buNone/>
            </a:pPr>
            <a:endParaRPr lang="en-GB" sz="2000" b="1" dirty="0"/>
          </a:p>
          <a:p>
            <a:pPr marL="0" indent="0">
              <a:buNone/>
            </a:pPr>
            <a:endParaRPr lang="en-GB" sz="2000" dirty="0"/>
          </a:p>
        </p:txBody>
      </p:sp>
    </p:spTree>
    <p:extLst>
      <p:ext uri="{BB962C8B-B14F-4D97-AF65-F5344CB8AC3E}">
        <p14:creationId xmlns:p14="http://schemas.microsoft.com/office/powerpoint/2010/main" val="299630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16632"/>
            <a:ext cx="8856984" cy="6401753"/>
          </a:xfrm>
          <a:prstGeom prst="rect">
            <a:avLst/>
          </a:prstGeom>
        </p:spPr>
        <p:txBody>
          <a:bodyPr wrap="square">
            <a:spAutoFit/>
          </a:bodyPr>
          <a:lstStyle/>
          <a:p>
            <a:r>
              <a:rPr lang="en-GB" sz="2800" dirty="0"/>
              <a:t>Isa 55:13</a:t>
            </a:r>
          </a:p>
          <a:p>
            <a:r>
              <a:rPr lang="en-GB" sz="2800" dirty="0"/>
              <a:t>13 </a:t>
            </a:r>
            <a:r>
              <a:rPr lang="en-GB" sz="2800" b="1" dirty="0"/>
              <a:t>Instead of the thorn </a:t>
            </a:r>
            <a:r>
              <a:rPr lang="en-GB" sz="2800" dirty="0"/>
              <a:t>shall come up the </a:t>
            </a:r>
            <a:r>
              <a:rPr lang="en-GB" sz="2800" b="1" dirty="0"/>
              <a:t>cypress tree</a:t>
            </a:r>
            <a:r>
              <a:rPr lang="en-GB" sz="2800" dirty="0"/>
              <a:t>,</a:t>
            </a:r>
          </a:p>
          <a:p>
            <a:r>
              <a:rPr lang="en-GB" sz="2800" dirty="0"/>
              <a:t>And </a:t>
            </a:r>
            <a:r>
              <a:rPr lang="en-GB" sz="2800" b="1" dirty="0"/>
              <a:t>instead of the brier </a:t>
            </a:r>
            <a:r>
              <a:rPr lang="en-GB" sz="2800" dirty="0"/>
              <a:t>shall come up the </a:t>
            </a:r>
            <a:r>
              <a:rPr lang="en-GB" sz="2800" b="1" dirty="0"/>
              <a:t>myrtle tree</a:t>
            </a:r>
            <a:r>
              <a:rPr lang="en-GB" sz="2800" dirty="0"/>
              <a:t>;</a:t>
            </a:r>
          </a:p>
          <a:p>
            <a:r>
              <a:rPr lang="en-GB" sz="2800" dirty="0"/>
              <a:t>And it shall be to the Lord for a name,</a:t>
            </a:r>
          </a:p>
          <a:p>
            <a:r>
              <a:rPr lang="en-GB" sz="2800" dirty="0"/>
              <a:t>For an everlasting sign that shall not be cut off." </a:t>
            </a:r>
          </a:p>
          <a:p>
            <a:endParaRPr lang="en-GB" sz="2800" dirty="0"/>
          </a:p>
          <a:p>
            <a:r>
              <a:rPr lang="en-GB" sz="2800" dirty="0"/>
              <a:t>Mic 4:4-5</a:t>
            </a:r>
          </a:p>
          <a:p>
            <a:r>
              <a:rPr lang="en-GB" sz="2800" dirty="0" smtClean="0"/>
              <a:t>4 </a:t>
            </a:r>
            <a:r>
              <a:rPr lang="en-GB" sz="2800" dirty="0"/>
              <a:t>But </a:t>
            </a:r>
            <a:r>
              <a:rPr lang="en-GB" sz="2800" b="1" dirty="0"/>
              <a:t>everyone</a:t>
            </a:r>
            <a:r>
              <a:rPr lang="en-GB" sz="2800" dirty="0"/>
              <a:t> shall sit </a:t>
            </a:r>
            <a:r>
              <a:rPr lang="en-GB" sz="2800" b="1" dirty="0"/>
              <a:t>under his vine </a:t>
            </a:r>
            <a:r>
              <a:rPr lang="en-GB" sz="2800" dirty="0"/>
              <a:t>and under </a:t>
            </a:r>
            <a:r>
              <a:rPr lang="en-GB" sz="2800" b="1" dirty="0"/>
              <a:t>his fig tree,</a:t>
            </a:r>
          </a:p>
          <a:p>
            <a:r>
              <a:rPr lang="en-GB" sz="2800" dirty="0"/>
              <a:t>And </a:t>
            </a:r>
            <a:r>
              <a:rPr lang="en-GB" sz="2800" b="1" dirty="0"/>
              <a:t>no one shall make them afraid</a:t>
            </a:r>
            <a:r>
              <a:rPr lang="en-GB" sz="2800" dirty="0"/>
              <a:t>;</a:t>
            </a:r>
          </a:p>
          <a:p>
            <a:r>
              <a:rPr lang="en-GB" sz="2800" dirty="0"/>
              <a:t>For the mouth of the Lord of hosts has spoken. </a:t>
            </a:r>
          </a:p>
          <a:p>
            <a:r>
              <a:rPr lang="en-GB" sz="2800" dirty="0"/>
              <a:t>5 For all people walk each in the name of his god,</a:t>
            </a:r>
          </a:p>
          <a:p>
            <a:r>
              <a:rPr lang="en-GB" sz="2800" dirty="0"/>
              <a:t>But </a:t>
            </a:r>
            <a:r>
              <a:rPr lang="en-GB" sz="2800" b="1" dirty="0"/>
              <a:t>we will walk in the name of the Lord our God</a:t>
            </a:r>
          </a:p>
          <a:p>
            <a:r>
              <a:rPr lang="en-GB" sz="2800" b="1" dirty="0"/>
              <a:t>Forever and ever. </a:t>
            </a:r>
          </a:p>
          <a:p>
            <a:endParaRPr lang="en-GB" dirty="0"/>
          </a:p>
        </p:txBody>
      </p:sp>
    </p:spTree>
    <p:extLst>
      <p:ext uri="{BB962C8B-B14F-4D97-AF65-F5344CB8AC3E}">
        <p14:creationId xmlns:p14="http://schemas.microsoft.com/office/powerpoint/2010/main" val="750797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44624"/>
            <a:ext cx="8686800" cy="1373014"/>
          </a:xfrm>
        </p:spPr>
        <p:txBody>
          <a:bodyPr>
            <a:normAutofit/>
          </a:bodyPr>
          <a:lstStyle/>
          <a:p>
            <a:r>
              <a:rPr lang="en-GB" dirty="0" smtClean="0"/>
              <a:t>D: </a:t>
            </a:r>
            <a:r>
              <a:rPr lang="en-GB" dirty="0" smtClean="0"/>
              <a:t>Animal nature changes</a:t>
            </a:r>
            <a:endParaRPr lang="en-GB" dirty="0"/>
          </a:p>
        </p:txBody>
      </p:sp>
      <p:sp>
        <p:nvSpPr>
          <p:cNvPr id="5" name="Content Placeholder 4"/>
          <p:cNvSpPr>
            <a:spLocks noGrp="1"/>
          </p:cNvSpPr>
          <p:nvPr>
            <p:ph idx="1"/>
          </p:nvPr>
        </p:nvSpPr>
        <p:spPr>
          <a:xfrm>
            <a:off x="35496" y="1052736"/>
            <a:ext cx="9108504" cy="5688632"/>
          </a:xfrm>
        </p:spPr>
        <p:txBody>
          <a:bodyPr>
            <a:normAutofit fontScale="62500" lnSpcReduction="20000"/>
          </a:bodyPr>
          <a:lstStyle/>
          <a:p>
            <a:pPr marL="0" indent="0">
              <a:buNone/>
            </a:pPr>
            <a:r>
              <a:rPr lang="en-GB" dirty="0"/>
              <a:t>Isa 11:6-8</a:t>
            </a:r>
          </a:p>
          <a:p>
            <a:pPr marL="0" indent="0">
              <a:buNone/>
            </a:pPr>
            <a:r>
              <a:rPr lang="en-GB" dirty="0" smtClean="0"/>
              <a:t>6 </a:t>
            </a:r>
            <a:r>
              <a:rPr lang="en-GB" dirty="0"/>
              <a:t>"The </a:t>
            </a:r>
            <a:r>
              <a:rPr lang="en-GB" b="1" dirty="0"/>
              <a:t>wolf</a:t>
            </a:r>
            <a:r>
              <a:rPr lang="en-GB" dirty="0"/>
              <a:t> also shall </a:t>
            </a:r>
            <a:r>
              <a:rPr lang="en-GB" b="1" dirty="0"/>
              <a:t>dwell</a:t>
            </a:r>
            <a:r>
              <a:rPr lang="en-GB" dirty="0"/>
              <a:t> with the </a:t>
            </a:r>
            <a:r>
              <a:rPr lang="en-GB" b="1" dirty="0"/>
              <a:t>lamb</a:t>
            </a:r>
            <a:r>
              <a:rPr lang="en-GB" dirty="0"/>
              <a:t>,</a:t>
            </a:r>
          </a:p>
          <a:p>
            <a:pPr marL="0" indent="0">
              <a:buNone/>
            </a:pPr>
            <a:r>
              <a:rPr lang="en-GB" dirty="0"/>
              <a:t>The </a:t>
            </a:r>
            <a:r>
              <a:rPr lang="en-GB" b="1" dirty="0"/>
              <a:t>leopard</a:t>
            </a:r>
            <a:r>
              <a:rPr lang="en-GB" dirty="0"/>
              <a:t> shall </a:t>
            </a:r>
            <a:r>
              <a:rPr lang="en-GB" b="1" dirty="0"/>
              <a:t>lie</a:t>
            </a:r>
            <a:r>
              <a:rPr lang="en-GB" dirty="0"/>
              <a:t> down </a:t>
            </a:r>
            <a:r>
              <a:rPr lang="en-GB" b="1" dirty="0"/>
              <a:t>with</a:t>
            </a:r>
            <a:r>
              <a:rPr lang="en-GB" dirty="0"/>
              <a:t> the </a:t>
            </a:r>
            <a:r>
              <a:rPr lang="en-GB" b="1" dirty="0"/>
              <a:t>young goat</a:t>
            </a:r>
            <a:r>
              <a:rPr lang="en-GB" dirty="0"/>
              <a:t>,</a:t>
            </a:r>
          </a:p>
          <a:p>
            <a:pPr marL="0" indent="0">
              <a:buNone/>
            </a:pPr>
            <a:r>
              <a:rPr lang="en-GB" dirty="0"/>
              <a:t>The </a:t>
            </a:r>
            <a:r>
              <a:rPr lang="en-GB" b="1" dirty="0"/>
              <a:t>calf and the young lion and the fatling together</a:t>
            </a:r>
            <a:r>
              <a:rPr lang="en-GB" dirty="0"/>
              <a:t>;</a:t>
            </a:r>
          </a:p>
          <a:p>
            <a:pPr marL="0" indent="0">
              <a:buNone/>
            </a:pPr>
            <a:r>
              <a:rPr lang="en-GB" dirty="0"/>
              <a:t>And a </a:t>
            </a:r>
            <a:r>
              <a:rPr lang="en-GB" b="1" dirty="0"/>
              <a:t>little child shall lead them</a:t>
            </a:r>
            <a:r>
              <a:rPr lang="en-GB" dirty="0"/>
              <a:t>. </a:t>
            </a:r>
          </a:p>
          <a:p>
            <a:pPr marL="0" indent="0">
              <a:buNone/>
            </a:pPr>
            <a:r>
              <a:rPr lang="en-GB" dirty="0"/>
              <a:t>7 The </a:t>
            </a:r>
            <a:r>
              <a:rPr lang="en-GB" b="1" dirty="0"/>
              <a:t>cow and the bear </a:t>
            </a:r>
            <a:r>
              <a:rPr lang="en-GB" dirty="0"/>
              <a:t>shall graze;</a:t>
            </a:r>
          </a:p>
          <a:p>
            <a:pPr marL="0" indent="0">
              <a:buNone/>
            </a:pPr>
            <a:r>
              <a:rPr lang="en-GB" dirty="0"/>
              <a:t>Their </a:t>
            </a:r>
            <a:r>
              <a:rPr lang="en-GB" b="1" dirty="0"/>
              <a:t>young ones shall lie down together</a:t>
            </a:r>
            <a:r>
              <a:rPr lang="en-GB" dirty="0"/>
              <a:t>;</a:t>
            </a:r>
          </a:p>
          <a:p>
            <a:pPr marL="0" indent="0">
              <a:buNone/>
            </a:pPr>
            <a:r>
              <a:rPr lang="en-GB" dirty="0"/>
              <a:t>And the lion shall eat straw like the ox. </a:t>
            </a:r>
          </a:p>
          <a:p>
            <a:pPr marL="0" indent="0">
              <a:buNone/>
            </a:pPr>
            <a:r>
              <a:rPr lang="en-GB" dirty="0"/>
              <a:t>8 The nursing child shall play by the cobra's hole,</a:t>
            </a:r>
          </a:p>
          <a:p>
            <a:pPr marL="0" indent="0">
              <a:buNone/>
            </a:pPr>
            <a:r>
              <a:rPr lang="en-GB" dirty="0"/>
              <a:t>And the </a:t>
            </a:r>
            <a:r>
              <a:rPr lang="en-GB" b="1" dirty="0"/>
              <a:t>weaned child shall put his hand in the viper's den</a:t>
            </a:r>
            <a:r>
              <a:rPr lang="en-GB" dirty="0"/>
              <a:t>. </a:t>
            </a:r>
          </a:p>
          <a:p>
            <a:pPr marL="0" indent="0">
              <a:buNone/>
            </a:pPr>
            <a:endParaRPr lang="en-GB" dirty="0"/>
          </a:p>
          <a:p>
            <a:pPr marL="0" indent="0">
              <a:buNone/>
            </a:pPr>
            <a:r>
              <a:rPr lang="en-GB" dirty="0"/>
              <a:t>Isa 65:25</a:t>
            </a:r>
          </a:p>
          <a:p>
            <a:pPr marL="0" indent="0">
              <a:buNone/>
            </a:pPr>
            <a:r>
              <a:rPr lang="en-GB" dirty="0"/>
              <a:t>25 The </a:t>
            </a:r>
            <a:r>
              <a:rPr lang="en-GB" b="1" dirty="0"/>
              <a:t>wolf and the lamb shall feed together</a:t>
            </a:r>
            <a:r>
              <a:rPr lang="en-GB" dirty="0"/>
              <a:t>,</a:t>
            </a:r>
          </a:p>
          <a:p>
            <a:pPr marL="0" indent="0">
              <a:buNone/>
            </a:pPr>
            <a:r>
              <a:rPr lang="en-GB" dirty="0"/>
              <a:t>The </a:t>
            </a:r>
            <a:r>
              <a:rPr lang="en-GB" b="1" dirty="0"/>
              <a:t>lion shall eat straw like the ox</a:t>
            </a:r>
            <a:r>
              <a:rPr lang="en-GB" dirty="0"/>
              <a:t>,</a:t>
            </a:r>
          </a:p>
          <a:p>
            <a:pPr marL="0" indent="0">
              <a:buNone/>
            </a:pPr>
            <a:r>
              <a:rPr lang="en-GB" dirty="0"/>
              <a:t>And dust shall be the serpent's food.</a:t>
            </a:r>
          </a:p>
          <a:p>
            <a:pPr marL="0" indent="0">
              <a:buNone/>
            </a:pPr>
            <a:r>
              <a:rPr lang="en-GB" dirty="0"/>
              <a:t>They </a:t>
            </a:r>
            <a:r>
              <a:rPr lang="en-GB" b="1" dirty="0"/>
              <a:t>shall not hurt nor destroy in all My holy mountain,"</a:t>
            </a:r>
          </a:p>
          <a:p>
            <a:pPr marL="0" indent="0">
              <a:buNone/>
            </a:pPr>
            <a:r>
              <a:rPr lang="en-GB" dirty="0"/>
              <a:t>Says the Lord. </a:t>
            </a:r>
          </a:p>
          <a:p>
            <a:pPr marL="0" indent="0">
              <a:buNone/>
            </a:pPr>
            <a:endParaRPr lang="en-GB" dirty="0"/>
          </a:p>
          <a:p>
            <a:endParaRPr lang="en-GB" dirty="0"/>
          </a:p>
        </p:txBody>
      </p:sp>
    </p:spTree>
    <p:extLst>
      <p:ext uri="{BB962C8B-B14F-4D97-AF65-F5344CB8AC3E}">
        <p14:creationId xmlns:p14="http://schemas.microsoft.com/office/powerpoint/2010/main" val="123143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  </a:t>
            </a:r>
            <a:r>
              <a:rPr lang="en-GB" dirty="0" err="1" smtClean="0"/>
              <a:t>HealthRestored</a:t>
            </a:r>
            <a:endParaRPr lang="en-GB" dirty="0"/>
          </a:p>
        </p:txBody>
      </p:sp>
      <p:sp>
        <p:nvSpPr>
          <p:cNvPr id="3" name="Content Placeholder 2"/>
          <p:cNvSpPr>
            <a:spLocks noGrp="1"/>
          </p:cNvSpPr>
          <p:nvPr>
            <p:ph idx="1"/>
          </p:nvPr>
        </p:nvSpPr>
        <p:spPr>
          <a:xfrm>
            <a:off x="0" y="1417638"/>
            <a:ext cx="9144000" cy="4708525"/>
          </a:xfrm>
        </p:spPr>
        <p:txBody>
          <a:bodyPr>
            <a:normAutofit fontScale="77500" lnSpcReduction="20000"/>
          </a:bodyPr>
          <a:lstStyle/>
          <a:p>
            <a:pPr marL="0" indent="0">
              <a:buNone/>
            </a:pPr>
            <a:r>
              <a:rPr lang="en-GB" dirty="0"/>
              <a:t>Isa </a:t>
            </a:r>
            <a:r>
              <a:rPr lang="en-GB" dirty="0" smtClean="0"/>
              <a:t>33:24</a:t>
            </a:r>
          </a:p>
          <a:p>
            <a:pPr marL="0" indent="0">
              <a:buNone/>
            </a:pPr>
            <a:endParaRPr lang="en-GB" dirty="0"/>
          </a:p>
          <a:p>
            <a:pPr marL="0" indent="0">
              <a:buNone/>
            </a:pPr>
            <a:r>
              <a:rPr lang="en-GB" dirty="0"/>
              <a:t>24 And the inhabitant </a:t>
            </a:r>
            <a:r>
              <a:rPr lang="en-GB" b="1" dirty="0"/>
              <a:t>will not say, "I am sick</a:t>
            </a:r>
            <a:r>
              <a:rPr lang="en-GB" dirty="0"/>
              <a:t>";</a:t>
            </a:r>
          </a:p>
          <a:p>
            <a:pPr marL="0" indent="0">
              <a:buNone/>
            </a:pPr>
            <a:r>
              <a:rPr lang="en-GB" dirty="0"/>
              <a:t>The </a:t>
            </a:r>
            <a:r>
              <a:rPr lang="en-GB" b="1" dirty="0"/>
              <a:t>people</a:t>
            </a:r>
            <a:r>
              <a:rPr lang="en-GB" dirty="0"/>
              <a:t> who </a:t>
            </a:r>
            <a:r>
              <a:rPr lang="en-GB" b="1" dirty="0"/>
              <a:t>dwell</a:t>
            </a:r>
            <a:r>
              <a:rPr lang="en-GB" dirty="0"/>
              <a:t> in it will be </a:t>
            </a:r>
            <a:r>
              <a:rPr lang="en-GB" b="1" dirty="0"/>
              <a:t>forgiven their iniquity</a:t>
            </a:r>
            <a:r>
              <a:rPr lang="en-GB" dirty="0"/>
              <a:t>. </a:t>
            </a:r>
          </a:p>
          <a:p>
            <a:pPr marL="0" indent="0">
              <a:buNone/>
            </a:pPr>
            <a:endParaRPr lang="en-GB" dirty="0"/>
          </a:p>
          <a:p>
            <a:pPr marL="0" indent="0">
              <a:buNone/>
            </a:pPr>
            <a:endParaRPr lang="en-GB" dirty="0"/>
          </a:p>
          <a:p>
            <a:pPr marL="0" indent="0">
              <a:buNone/>
            </a:pPr>
            <a:r>
              <a:rPr lang="en-GB" dirty="0"/>
              <a:t>Isa 35:5-6</a:t>
            </a:r>
          </a:p>
          <a:p>
            <a:pPr marL="0" indent="0">
              <a:buNone/>
            </a:pPr>
            <a:endParaRPr lang="en-GB" dirty="0"/>
          </a:p>
          <a:p>
            <a:pPr marL="0" indent="0">
              <a:buNone/>
            </a:pPr>
            <a:r>
              <a:rPr lang="en-GB" dirty="0"/>
              <a:t>5 Then the </a:t>
            </a:r>
            <a:r>
              <a:rPr lang="en-GB" b="1" dirty="0"/>
              <a:t>eyes</a:t>
            </a:r>
            <a:r>
              <a:rPr lang="en-GB" dirty="0"/>
              <a:t> of the </a:t>
            </a:r>
            <a:r>
              <a:rPr lang="en-GB" b="1" dirty="0"/>
              <a:t>blind</a:t>
            </a:r>
            <a:r>
              <a:rPr lang="en-GB" dirty="0"/>
              <a:t> shall be </a:t>
            </a:r>
            <a:r>
              <a:rPr lang="en-GB" b="1" dirty="0"/>
              <a:t>opened</a:t>
            </a:r>
            <a:r>
              <a:rPr lang="en-GB" dirty="0"/>
              <a:t>,</a:t>
            </a:r>
          </a:p>
          <a:p>
            <a:pPr marL="0" indent="0">
              <a:buNone/>
            </a:pPr>
            <a:r>
              <a:rPr lang="en-GB" dirty="0"/>
              <a:t>And the </a:t>
            </a:r>
            <a:r>
              <a:rPr lang="en-GB" b="1" dirty="0"/>
              <a:t>ears</a:t>
            </a:r>
            <a:r>
              <a:rPr lang="en-GB" dirty="0"/>
              <a:t> of the </a:t>
            </a:r>
            <a:r>
              <a:rPr lang="en-GB" b="1" dirty="0"/>
              <a:t>deaf</a:t>
            </a:r>
            <a:r>
              <a:rPr lang="en-GB" dirty="0"/>
              <a:t> shall be </a:t>
            </a:r>
            <a:r>
              <a:rPr lang="en-GB" b="1" dirty="0"/>
              <a:t>unstopped</a:t>
            </a:r>
            <a:r>
              <a:rPr lang="en-GB" dirty="0"/>
              <a:t>. </a:t>
            </a:r>
          </a:p>
          <a:p>
            <a:pPr marL="0" indent="0">
              <a:buNone/>
            </a:pPr>
            <a:r>
              <a:rPr lang="en-GB" dirty="0"/>
              <a:t>6 Then the </a:t>
            </a:r>
            <a:r>
              <a:rPr lang="en-GB" b="1" dirty="0"/>
              <a:t>lame shall leap like a deer</a:t>
            </a:r>
            <a:r>
              <a:rPr lang="en-GB" dirty="0"/>
              <a:t>,</a:t>
            </a:r>
          </a:p>
          <a:p>
            <a:pPr marL="0" indent="0">
              <a:buNone/>
            </a:pPr>
            <a:r>
              <a:rPr lang="en-GB" dirty="0"/>
              <a:t>And the </a:t>
            </a:r>
            <a:r>
              <a:rPr lang="en-GB" b="1" dirty="0"/>
              <a:t>tongue of the dumb sing.</a:t>
            </a:r>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45369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  Human life extended</a:t>
            </a:r>
            <a:endParaRPr lang="en-GB" dirty="0"/>
          </a:p>
        </p:txBody>
      </p:sp>
      <p:sp>
        <p:nvSpPr>
          <p:cNvPr id="3" name="Content Placeholder 2"/>
          <p:cNvSpPr>
            <a:spLocks noGrp="1"/>
          </p:cNvSpPr>
          <p:nvPr>
            <p:ph idx="1"/>
          </p:nvPr>
        </p:nvSpPr>
        <p:spPr>
          <a:xfrm>
            <a:off x="0" y="1417638"/>
            <a:ext cx="9144000" cy="4708525"/>
          </a:xfrm>
        </p:spPr>
        <p:txBody>
          <a:bodyPr>
            <a:normAutofit fontScale="77500" lnSpcReduction="20000"/>
          </a:bodyPr>
          <a:lstStyle/>
          <a:p>
            <a:pPr marL="0" indent="0">
              <a:buNone/>
            </a:pPr>
            <a:r>
              <a:rPr lang="en-GB" dirty="0"/>
              <a:t>Isa 65:20</a:t>
            </a:r>
          </a:p>
          <a:p>
            <a:pPr marL="0" indent="0">
              <a:buNone/>
            </a:pPr>
            <a:r>
              <a:rPr lang="en-GB" dirty="0" smtClean="0"/>
              <a:t>"No </a:t>
            </a:r>
            <a:r>
              <a:rPr lang="en-GB" dirty="0"/>
              <a:t>more shall an infant from there live but a few days,</a:t>
            </a:r>
          </a:p>
          <a:p>
            <a:pPr marL="0" indent="0">
              <a:buNone/>
            </a:pPr>
            <a:r>
              <a:rPr lang="en-GB" dirty="0"/>
              <a:t>Nor an old man who has not fulfilled his days;</a:t>
            </a:r>
          </a:p>
          <a:p>
            <a:pPr marL="0" indent="0">
              <a:buNone/>
            </a:pPr>
            <a:r>
              <a:rPr lang="en-GB" dirty="0"/>
              <a:t>For the child shall die one hundred years old,</a:t>
            </a:r>
          </a:p>
          <a:p>
            <a:pPr marL="0" indent="0">
              <a:buNone/>
            </a:pPr>
            <a:r>
              <a:rPr lang="en-GB" dirty="0"/>
              <a:t>But the sinner being one hundred years old shall be accursed. </a:t>
            </a:r>
          </a:p>
          <a:p>
            <a:pPr marL="0" indent="0">
              <a:buNone/>
            </a:pPr>
            <a:endParaRPr lang="en-GB" dirty="0"/>
          </a:p>
          <a:p>
            <a:pPr marL="0" indent="0">
              <a:buNone/>
            </a:pPr>
            <a:r>
              <a:rPr lang="en-GB" dirty="0" err="1" smtClean="0"/>
              <a:t>Zech</a:t>
            </a:r>
            <a:r>
              <a:rPr lang="en-GB" dirty="0" smtClean="0"/>
              <a:t> </a:t>
            </a:r>
            <a:r>
              <a:rPr lang="en-GB" dirty="0"/>
              <a:t>8:4</a:t>
            </a:r>
          </a:p>
          <a:p>
            <a:pPr marL="0" indent="0">
              <a:buNone/>
            </a:pPr>
            <a:r>
              <a:rPr lang="en-GB" dirty="0" smtClean="0"/>
              <a:t> </a:t>
            </a:r>
            <a:r>
              <a:rPr lang="en-GB" dirty="0"/>
              <a:t>"Thus says the Lord of hosts:</a:t>
            </a:r>
          </a:p>
          <a:p>
            <a:pPr marL="0" indent="0">
              <a:buNone/>
            </a:pPr>
            <a:r>
              <a:rPr lang="en-GB" dirty="0" smtClean="0"/>
              <a:t>'Old </a:t>
            </a:r>
            <a:r>
              <a:rPr lang="en-GB" dirty="0"/>
              <a:t>men and old women shall again sit</a:t>
            </a:r>
          </a:p>
          <a:p>
            <a:pPr marL="0" indent="0">
              <a:buNone/>
            </a:pPr>
            <a:r>
              <a:rPr lang="en-GB" dirty="0"/>
              <a:t>In the streets of Jerusalem,</a:t>
            </a:r>
          </a:p>
          <a:p>
            <a:pPr marL="0" indent="0">
              <a:buNone/>
            </a:pPr>
            <a:r>
              <a:rPr lang="en-GB" dirty="0"/>
              <a:t>Each one with his staff in his hand</a:t>
            </a:r>
          </a:p>
          <a:p>
            <a:pPr marL="0" indent="0">
              <a:buNone/>
            </a:pPr>
            <a:r>
              <a:rPr lang="en-GB" dirty="0"/>
              <a:t>Because of great age. </a:t>
            </a:r>
          </a:p>
          <a:p>
            <a:pPr marL="0" indent="0">
              <a:buNone/>
            </a:pPr>
            <a:endParaRPr lang="en-GB" dirty="0"/>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96055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 One language</a:t>
            </a:r>
            <a:endParaRPr lang="en-GB" dirty="0"/>
          </a:p>
        </p:txBody>
      </p:sp>
      <p:sp>
        <p:nvSpPr>
          <p:cNvPr id="3" name="Content Placeholder 2"/>
          <p:cNvSpPr>
            <a:spLocks noGrp="1"/>
          </p:cNvSpPr>
          <p:nvPr>
            <p:ph idx="1"/>
          </p:nvPr>
        </p:nvSpPr>
        <p:spPr>
          <a:xfrm>
            <a:off x="0" y="1417638"/>
            <a:ext cx="9144000" cy="4708525"/>
          </a:xfrm>
        </p:spPr>
        <p:txBody>
          <a:bodyPr>
            <a:normAutofit/>
          </a:bodyPr>
          <a:lstStyle/>
          <a:p>
            <a:pPr marL="0" indent="0">
              <a:buNone/>
            </a:pPr>
            <a:r>
              <a:rPr lang="en-GB" dirty="0" err="1"/>
              <a:t>Zeph</a:t>
            </a:r>
            <a:r>
              <a:rPr lang="en-GB" dirty="0"/>
              <a:t> 3:9</a:t>
            </a:r>
          </a:p>
          <a:p>
            <a:pPr marL="0" indent="0">
              <a:buNone/>
            </a:pPr>
            <a:endParaRPr lang="en-GB" dirty="0"/>
          </a:p>
          <a:p>
            <a:pPr marL="0" indent="0">
              <a:buNone/>
            </a:pPr>
            <a:r>
              <a:rPr lang="en-GB" dirty="0"/>
              <a:t>9 "For then I will </a:t>
            </a:r>
            <a:r>
              <a:rPr lang="en-GB" b="1" dirty="0"/>
              <a:t>restore</a:t>
            </a:r>
            <a:r>
              <a:rPr lang="en-GB" dirty="0"/>
              <a:t> to the peoples </a:t>
            </a:r>
            <a:r>
              <a:rPr lang="en-GB" b="1" u="sng" dirty="0"/>
              <a:t>a</a:t>
            </a:r>
            <a:r>
              <a:rPr lang="en-GB" dirty="0"/>
              <a:t> </a:t>
            </a:r>
            <a:r>
              <a:rPr lang="en-GB" b="1" dirty="0"/>
              <a:t>pure language,</a:t>
            </a:r>
          </a:p>
          <a:p>
            <a:pPr marL="0" indent="0">
              <a:buNone/>
            </a:pPr>
            <a:r>
              <a:rPr lang="en-GB" dirty="0"/>
              <a:t>That </a:t>
            </a:r>
            <a:r>
              <a:rPr lang="en-GB" b="1" dirty="0"/>
              <a:t>they all may call on the name of the Lord,</a:t>
            </a:r>
          </a:p>
          <a:p>
            <a:pPr marL="0" indent="0">
              <a:buNone/>
            </a:pPr>
            <a:r>
              <a:rPr lang="en-GB" b="1" dirty="0"/>
              <a:t>To serve Him with one </a:t>
            </a:r>
            <a:r>
              <a:rPr lang="en-GB" b="1" dirty="0" smtClean="0"/>
              <a:t>accord</a:t>
            </a:r>
            <a:endParaRPr lang="en-GB" b="1" dirty="0"/>
          </a:p>
          <a:p>
            <a:pPr marL="0" indent="0">
              <a:buNone/>
            </a:pPr>
            <a:endParaRPr lang="en-GB" dirty="0"/>
          </a:p>
          <a:p>
            <a:pPr marL="0" indent="0">
              <a:buNone/>
            </a:pPr>
            <a:endParaRPr lang="en-GB" dirty="0"/>
          </a:p>
          <a:p>
            <a:pPr marL="0" indent="0">
              <a:buNone/>
            </a:pPr>
            <a:endParaRPr lang="en-GB" u="sng" dirty="0"/>
          </a:p>
          <a:p>
            <a:pPr marL="0" indent="0">
              <a:buNone/>
            </a:pPr>
            <a:endParaRPr lang="en-GB" dirty="0"/>
          </a:p>
        </p:txBody>
      </p:sp>
    </p:spTree>
    <p:extLst>
      <p:ext uri="{BB962C8B-B14F-4D97-AF65-F5344CB8AC3E}">
        <p14:creationId xmlns:p14="http://schemas.microsoft.com/office/powerpoint/2010/main" val="1182651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341989</TotalTime>
  <Words>1843</Words>
  <Application>Microsoft Office PowerPoint</Application>
  <PresentationFormat>On-screen Show (4:3)</PresentationFormat>
  <Paragraphs>203</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SFT Lesson 12 Chart 1</vt:lpstr>
      <vt:lpstr>A: Kingdom Age-”Seventh dispensation”</vt:lpstr>
      <vt:lpstr>B: Satan bound</vt:lpstr>
      <vt:lpstr>C: Eden created</vt:lpstr>
      <vt:lpstr>PowerPoint Presentation</vt:lpstr>
      <vt:lpstr>D: Animal nature changes</vt:lpstr>
      <vt:lpstr>E:  HealthRestored</vt:lpstr>
      <vt:lpstr>F:  Human life extended</vt:lpstr>
      <vt:lpstr>G: One language</vt:lpstr>
      <vt:lpstr>H: One religion</vt:lpstr>
      <vt:lpstr>I: Peace and justice</vt:lpstr>
      <vt:lpstr>J: Jerusalem headquarters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SFT Lesson 9 Chart 1</dc:title>
  <dc:creator>Mark</dc:creator>
  <cp:lastModifiedBy>Mark Hemus</cp:lastModifiedBy>
  <cp:revision>252</cp:revision>
  <dcterms:created xsi:type="dcterms:W3CDTF">2013-10-28T17:01:43Z</dcterms:created>
  <dcterms:modified xsi:type="dcterms:W3CDTF">2018-10-30T17:49:23Z</dcterms:modified>
</cp:coreProperties>
</file>