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99" d="100"/>
          <a:sy n="99" d="100"/>
        </p:scale>
        <p:origin x="931"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42C4A-EAC3-4FE7-8B87-3B123CD105AF}" type="datetimeFigureOut">
              <a:rPr lang="en-GB" smtClean="0"/>
              <a:t>22/10/2018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09ACE-9292-4455-B251-9BD3388D1A1D}" type="slidenum">
              <a:rPr lang="en-GB" smtClean="0"/>
              <a:t>‹#›</a:t>
            </a:fld>
            <a:endParaRPr lang="en-GB"/>
          </a:p>
        </p:txBody>
      </p:sp>
    </p:spTree>
    <p:extLst>
      <p:ext uri="{BB962C8B-B14F-4D97-AF65-F5344CB8AC3E}">
        <p14:creationId xmlns:p14="http://schemas.microsoft.com/office/powerpoint/2010/main" val="24268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44457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094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92912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76540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D183E-4F10-4DC0-93E7-9131FECD4DAF}"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5287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FD183E-4F10-4DC0-93E7-9131FECD4DAF}"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2395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FD183E-4F10-4DC0-93E7-9131FECD4DAF}" type="datetimeFigureOut">
              <a:rPr lang="en-GB" smtClean="0"/>
              <a:t>22/10/2018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2420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FD183E-4F10-4DC0-93E7-9131FECD4DAF}" type="datetimeFigureOut">
              <a:rPr lang="en-GB" smtClean="0"/>
              <a:t>22/10/2018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151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D183E-4F10-4DC0-93E7-9131FECD4DAF}" type="datetimeFigureOut">
              <a:rPr lang="en-GB" smtClean="0"/>
              <a:t>22/10/2018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47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07777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00989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D183E-4F10-4DC0-93E7-9131FECD4DAF}" type="datetimeFigureOut">
              <a:rPr lang="en-GB" smtClean="0"/>
              <a:t>22/10/2018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6A524-C10A-4C4B-84AD-747DE717580F}" type="slidenum">
              <a:rPr lang="en-GB" smtClean="0"/>
              <a:t>‹#›</a:t>
            </a:fld>
            <a:endParaRPr lang="en-GB"/>
          </a:p>
        </p:txBody>
      </p:sp>
    </p:spTree>
    <p:extLst>
      <p:ext uri="{BB962C8B-B14F-4D97-AF65-F5344CB8AC3E}">
        <p14:creationId xmlns:p14="http://schemas.microsoft.com/office/powerpoint/2010/main" val="178917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SFT Lesson 11 Chart </a:t>
            </a:r>
            <a:r>
              <a:rPr lang="en-GB" dirty="0" smtClean="0"/>
              <a:t>8</a:t>
            </a:r>
            <a:endParaRPr lang="en-GB" dirty="0"/>
          </a:p>
        </p:txBody>
      </p:sp>
      <p:sp>
        <p:nvSpPr>
          <p:cNvPr id="3" name="Subtitle 2"/>
          <p:cNvSpPr>
            <a:spLocks noGrp="1"/>
          </p:cNvSpPr>
          <p:nvPr>
            <p:ph type="subTitle" idx="1"/>
          </p:nvPr>
        </p:nvSpPr>
        <p:spPr/>
        <p:txBody>
          <a:bodyPr>
            <a:normAutofit fontScale="92500"/>
          </a:bodyPr>
          <a:lstStyle/>
          <a:p>
            <a:endParaRPr lang="en-GB" sz="3300" dirty="0" smtClean="0"/>
          </a:p>
          <a:p>
            <a:r>
              <a:rPr lang="en-GB" sz="4800" dirty="0" smtClean="0"/>
              <a:t>The Battle of Armageddon</a:t>
            </a:r>
            <a:endParaRPr lang="en-GB" sz="4800" dirty="0"/>
          </a:p>
        </p:txBody>
      </p:sp>
    </p:spTree>
    <p:extLst>
      <p:ext uri="{BB962C8B-B14F-4D97-AF65-F5344CB8AC3E}">
        <p14:creationId xmlns:p14="http://schemas.microsoft.com/office/powerpoint/2010/main" val="1869823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116632"/>
            <a:ext cx="9001000" cy="5632311"/>
          </a:xfrm>
          <a:prstGeom prst="rect">
            <a:avLst/>
          </a:prstGeom>
        </p:spPr>
        <p:txBody>
          <a:bodyPr wrap="square">
            <a:spAutoFit/>
          </a:bodyPr>
          <a:lstStyle/>
          <a:p>
            <a:r>
              <a:rPr lang="en-GB" sz="2400" dirty="0"/>
              <a:t>2 </a:t>
            </a:r>
            <a:r>
              <a:rPr lang="en-GB" sz="2400" dirty="0" err="1"/>
              <a:t>Thess</a:t>
            </a:r>
            <a:r>
              <a:rPr lang="en-GB" sz="2400" dirty="0"/>
              <a:t> 2:8-9</a:t>
            </a:r>
          </a:p>
          <a:p>
            <a:r>
              <a:rPr lang="en-GB" sz="2400" dirty="0"/>
              <a:t>8 And then the </a:t>
            </a:r>
            <a:r>
              <a:rPr lang="en-GB" sz="2400" b="1" dirty="0"/>
              <a:t>lawless one will be revealed</a:t>
            </a:r>
            <a:r>
              <a:rPr lang="en-GB" sz="2400" dirty="0"/>
              <a:t>, whom the </a:t>
            </a:r>
            <a:r>
              <a:rPr lang="en-GB" sz="2400" b="1" dirty="0"/>
              <a:t>Lord will consume with the breath of His mouth and destroy with the brightness of His coming. </a:t>
            </a:r>
          </a:p>
          <a:p>
            <a:endParaRPr lang="en-GB" sz="2400" dirty="0"/>
          </a:p>
          <a:p>
            <a:r>
              <a:rPr lang="en-GB" sz="2400" dirty="0"/>
              <a:t>Rev </a:t>
            </a:r>
            <a:r>
              <a:rPr lang="en-GB" sz="2400" dirty="0" smtClean="0"/>
              <a:t>20:1-3              Satan </a:t>
            </a:r>
            <a:r>
              <a:rPr lang="en-GB" sz="2400" dirty="0"/>
              <a:t>Bound 1000 Years</a:t>
            </a:r>
          </a:p>
          <a:p>
            <a:endParaRPr lang="en-GB" sz="2400" dirty="0"/>
          </a:p>
          <a:p>
            <a:r>
              <a:rPr lang="en-GB" sz="2400" dirty="0"/>
              <a:t>20 Then I saw an </a:t>
            </a:r>
            <a:r>
              <a:rPr lang="en-GB" sz="2400" b="1" dirty="0"/>
              <a:t>angel</a:t>
            </a:r>
            <a:r>
              <a:rPr lang="en-GB" sz="2400" dirty="0"/>
              <a:t> coming down from heaven, having the </a:t>
            </a:r>
            <a:r>
              <a:rPr lang="en-GB" sz="2400" b="1" dirty="0"/>
              <a:t>key to the bottomless pit and a great chain in his hand</a:t>
            </a:r>
            <a:r>
              <a:rPr lang="en-GB" sz="2400" dirty="0"/>
              <a:t>. 2 </a:t>
            </a:r>
            <a:r>
              <a:rPr lang="en-GB" sz="2400" b="1" dirty="0"/>
              <a:t>He laid hold of the dragon, that serpent of old, who is the Devil and Satan, and bound him for a thousand years; 3 and he cast him into the bottomless pit, and shut him up, and set a seal on him, so that he should deceive the nations no more till the thousand years were finished. </a:t>
            </a:r>
            <a:r>
              <a:rPr lang="en-GB" sz="2400" u="sng" dirty="0"/>
              <a:t>But after these things he must be released for a little while. </a:t>
            </a:r>
          </a:p>
          <a:p>
            <a:endParaRPr lang="en-GB" sz="2400" dirty="0"/>
          </a:p>
        </p:txBody>
      </p:sp>
    </p:spTree>
    <p:extLst>
      <p:ext uri="{BB962C8B-B14F-4D97-AF65-F5344CB8AC3E}">
        <p14:creationId xmlns:p14="http://schemas.microsoft.com/office/powerpoint/2010/main" val="3197107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  Judgement of living nations</a:t>
            </a:r>
            <a:endParaRPr lang="en-GB" dirty="0"/>
          </a:p>
        </p:txBody>
      </p:sp>
      <p:sp>
        <p:nvSpPr>
          <p:cNvPr id="3" name="Content Placeholder 2"/>
          <p:cNvSpPr>
            <a:spLocks noGrp="1"/>
          </p:cNvSpPr>
          <p:nvPr>
            <p:ph idx="1"/>
          </p:nvPr>
        </p:nvSpPr>
        <p:spPr>
          <a:xfrm>
            <a:off x="0" y="1417638"/>
            <a:ext cx="9144000" cy="4708525"/>
          </a:xfrm>
        </p:spPr>
        <p:txBody>
          <a:bodyPr>
            <a:normAutofit fontScale="62500" lnSpcReduction="20000"/>
          </a:bodyPr>
          <a:lstStyle/>
          <a:p>
            <a:pPr marL="0" indent="0">
              <a:buNone/>
            </a:pPr>
            <a:r>
              <a:rPr lang="en-GB" dirty="0"/>
              <a:t>Matt 25:31-36</a:t>
            </a:r>
          </a:p>
          <a:p>
            <a:pPr marL="0" indent="0">
              <a:buNone/>
            </a:pPr>
            <a:endParaRPr lang="en-GB" dirty="0"/>
          </a:p>
          <a:p>
            <a:pPr marL="0" indent="0">
              <a:buNone/>
            </a:pPr>
            <a:r>
              <a:rPr lang="en-GB" b="1" dirty="0" smtClean="0"/>
              <a:t>The Son of </a:t>
            </a:r>
            <a:r>
              <a:rPr lang="en-GB" b="1" dirty="0"/>
              <a:t>Man Will Judge the </a:t>
            </a:r>
            <a:r>
              <a:rPr lang="en-GB" b="1" dirty="0" smtClean="0"/>
              <a:t>Nations</a:t>
            </a:r>
            <a:endParaRPr lang="en-GB" b="1" dirty="0"/>
          </a:p>
          <a:p>
            <a:pPr marL="0" indent="0">
              <a:buNone/>
            </a:pPr>
            <a:endParaRPr lang="en-GB" dirty="0"/>
          </a:p>
          <a:p>
            <a:pPr marL="0" indent="0">
              <a:buNone/>
            </a:pPr>
            <a:r>
              <a:rPr lang="en-GB" dirty="0"/>
              <a:t>31 "When the Son of Man </a:t>
            </a:r>
            <a:r>
              <a:rPr lang="en-GB" b="1" dirty="0"/>
              <a:t>comes in His glory</a:t>
            </a:r>
            <a:r>
              <a:rPr lang="en-GB" dirty="0"/>
              <a:t>, and </a:t>
            </a:r>
            <a:r>
              <a:rPr lang="en-GB" b="1" dirty="0"/>
              <a:t>all the holy angels with Him</a:t>
            </a:r>
            <a:r>
              <a:rPr lang="en-GB" dirty="0"/>
              <a:t>, then He </a:t>
            </a:r>
            <a:r>
              <a:rPr lang="en-GB" b="1" dirty="0"/>
              <a:t>will sit on the throne of His glory</a:t>
            </a:r>
            <a:r>
              <a:rPr lang="en-GB" dirty="0"/>
              <a:t>. </a:t>
            </a:r>
            <a:endParaRPr lang="en-GB" dirty="0" smtClean="0"/>
          </a:p>
          <a:p>
            <a:pPr marL="0" indent="0">
              <a:buNone/>
            </a:pPr>
            <a:r>
              <a:rPr lang="en-GB" dirty="0" smtClean="0"/>
              <a:t>32 </a:t>
            </a:r>
            <a:r>
              <a:rPr lang="en-GB" b="1" dirty="0"/>
              <a:t>All the nations will be gathered before Him</a:t>
            </a:r>
            <a:r>
              <a:rPr lang="en-GB" dirty="0"/>
              <a:t>, and He will </a:t>
            </a:r>
            <a:r>
              <a:rPr lang="en-GB" b="1" dirty="0"/>
              <a:t>separate</a:t>
            </a:r>
            <a:r>
              <a:rPr lang="en-GB" dirty="0"/>
              <a:t> them one from another, </a:t>
            </a:r>
            <a:r>
              <a:rPr lang="en-GB" b="1" dirty="0"/>
              <a:t>as a shepherd divides his sheep from the goats</a:t>
            </a:r>
            <a:r>
              <a:rPr lang="en-GB" dirty="0"/>
              <a:t>. </a:t>
            </a:r>
            <a:endParaRPr lang="en-GB" dirty="0" smtClean="0"/>
          </a:p>
          <a:p>
            <a:pPr marL="0" indent="0">
              <a:buNone/>
            </a:pPr>
            <a:r>
              <a:rPr lang="en-GB" dirty="0" smtClean="0"/>
              <a:t> </a:t>
            </a:r>
            <a:r>
              <a:rPr lang="en-GB" dirty="0"/>
              <a:t>33 And He will </a:t>
            </a:r>
            <a:r>
              <a:rPr lang="en-GB" b="1" dirty="0"/>
              <a:t>set the sheep on His right hand, but the goats on the left</a:t>
            </a:r>
            <a:r>
              <a:rPr lang="en-GB" b="1" dirty="0" smtClean="0"/>
              <a:t>.</a:t>
            </a:r>
          </a:p>
          <a:p>
            <a:pPr marL="0" indent="0">
              <a:buNone/>
            </a:pPr>
            <a:r>
              <a:rPr lang="en-GB" dirty="0" smtClean="0"/>
              <a:t> </a:t>
            </a:r>
            <a:r>
              <a:rPr lang="en-GB" dirty="0"/>
              <a:t>34 Then the King will say to those on His </a:t>
            </a:r>
            <a:r>
              <a:rPr lang="en-GB" b="1" dirty="0"/>
              <a:t>right</a:t>
            </a:r>
            <a:r>
              <a:rPr lang="en-GB" dirty="0"/>
              <a:t> hand, </a:t>
            </a:r>
            <a:r>
              <a:rPr lang="en-GB" b="1" dirty="0"/>
              <a:t>'Come, you blessed of My Father, inherit the kingdom prepared for you from the foundation of the world:  </a:t>
            </a:r>
            <a:endParaRPr lang="en-GB" b="1" dirty="0" smtClean="0"/>
          </a:p>
          <a:p>
            <a:pPr marL="0" indent="0">
              <a:buNone/>
            </a:pPr>
            <a:r>
              <a:rPr lang="en-GB" u="sng" dirty="0" smtClean="0"/>
              <a:t>35 </a:t>
            </a:r>
            <a:r>
              <a:rPr lang="en-GB" u="sng" dirty="0"/>
              <a:t>for I was hungry and you gave Me food; I was thirsty and you gave Me drink; I was a stranger and you took Me in; </a:t>
            </a:r>
            <a:endParaRPr lang="en-GB" u="sng" dirty="0" smtClean="0"/>
          </a:p>
          <a:p>
            <a:pPr marL="0" indent="0">
              <a:buNone/>
            </a:pPr>
            <a:r>
              <a:rPr lang="en-GB" u="sng" dirty="0" smtClean="0"/>
              <a:t> </a:t>
            </a:r>
            <a:r>
              <a:rPr lang="en-GB" u="sng" dirty="0"/>
              <a:t>36 I was naked and you clothed Me; I was sick and you visited Me; I was in prison and you came to Me.' </a:t>
            </a:r>
          </a:p>
          <a:p>
            <a:pPr marL="0" indent="0">
              <a:buNone/>
            </a:pPr>
            <a:endParaRPr lang="en-GB" u="sng" dirty="0"/>
          </a:p>
          <a:p>
            <a:pPr marL="0" indent="0">
              <a:buNone/>
            </a:pPr>
            <a:endParaRPr lang="en-GB" dirty="0"/>
          </a:p>
        </p:txBody>
      </p:sp>
    </p:spTree>
    <p:extLst>
      <p:ext uri="{BB962C8B-B14F-4D97-AF65-F5344CB8AC3E}">
        <p14:creationId xmlns:p14="http://schemas.microsoft.com/office/powerpoint/2010/main" val="1453694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496" y="0"/>
            <a:ext cx="9108504" cy="6463308"/>
          </a:xfrm>
          <a:prstGeom prst="rect">
            <a:avLst/>
          </a:prstGeom>
        </p:spPr>
        <p:txBody>
          <a:bodyPr wrap="square">
            <a:spAutoFit/>
          </a:bodyPr>
          <a:lstStyle/>
          <a:p>
            <a:r>
              <a:rPr lang="en-GB" dirty="0" smtClean="0"/>
              <a:t>Matt </a:t>
            </a:r>
            <a:r>
              <a:rPr lang="en-GB" dirty="0"/>
              <a:t>25:37-46</a:t>
            </a:r>
          </a:p>
          <a:p>
            <a:endParaRPr lang="en-GB" dirty="0"/>
          </a:p>
          <a:p>
            <a:r>
              <a:rPr lang="en-GB" sz="2000" dirty="0"/>
              <a:t>37 "Then the righteous will answer Him, saying, 'Lord, when did we see You hungry and feed You, or thirsty and give You drink?  38 When did we see You a stranger and take You in, or naked and clothe You?  39 Or when did we see You sick, or in prison, and come to You?'  40 And the King will answer and say to them, </a:t>
            </a:r>
            <a:r>
              <a:rPr lang="en-GB" sz="2000" b="1" dirty="0"/>
              <a:t>'Assuredly, I say to you, inasmuch as you did it to one of the least of these My brethren, you did it to Me</a:t>
            </a:r>
            <a:r>
              <a:rPr lang="en-GB" sz="2000" dirty="0"/>
              <a:t>.' </a:t>
            </a:r>
          </a:p>
          <a:p>
            <a:endParaRPr lang="en-GB" sz="2000" dirty="0"/>
          </a:p>
          <a:p>
            <a:r>
              <a:rPr lang="en-GB" sz="2000" dirty="0"/>
              <a:t>41 "Then He will also say to those on the </a:t>
            </a:r>
            <a:r>
              <a:rPr lang="en-GB" sz="2000" b="1" dirty="0"/>
              <a:t>left</a:t>
            </a:r>
            <a:r>
              <a:rPr lang="en-GB" sz="2000" dirty="0"/>
              <a:t> hand, </a:t>
            </a:r>
            <a:r>
              <a:rPr lang="en-GB" sz="2000" b="1" dirty="0"/>
              <a:t>'Depart from Me, you cursed, into the everlasting fire prepared for the devil and his angels</a:t>
            </a:r>
            <a:r>
              <a:rPr lang="en-GB" sz="2000" dirty="0"/>
              <a:t>:  42 for I was hungry and you gave Me no food; I was thirsty and you gave Me no drink;  43 I was a stranger and you did not take Me in, naked and you did not clothe Me, sick and in prison and you did not visit Me.' </a:t>
            </a:r>
          </a:p>
          <a:p>
            <a:endParaRPr lang="en-GB" sz="2000" dirty="0"/>
          </a:p>
          <a:p>
            <a:r>
              <a:rPr lang="en-GB" sz="2000" dirty="0"/>
              <a:t>44 "Then they also will answer Him, saying, </a:t>
            </a:r>
            <a:r>
              <a:rPr lang="en-GB" sz="2000" b="1" dirty="0"/>
              <a:t>'Lord, when did we see You hungry or thirsty or a stranger or naked or sick or in prison, and did not minister to You</a:t>
            </a:r>
            <a:r>
              <a:rPr lang="en-GB" sz="2000" dirty="0"/>
              <a:t>?'  45 Then He will answer them, saying, </a:t>
            </a:r>
            <a:r>
              <a:rPr lang="en-GB" sz="2000" b="1" dirty="0"/>
              <a:t>'Assuredly, I say to you, inasmuch as you did not do it to one of the least of these, you did not do it to Me</a:t>
            </a:r>
            <a:r>
              <a:rPr lang="en-GB" sz="2000" dirty="0"/>
              <a:t>.'  46 And </a:t>
            </a:r>
            <a:r>
              <a:rPr lang="en-GB" sz="2000" b="1" dirty="0"/>
              <a:t>these</a:t>
            </a:r>
            <a:r>
              <a:rPr lang="en-GB" sz="2000" dirty="0"/>
              <a:t> will go away into </a:t>
            </a:r>
            <a:r>
              <a:rPr lang="en-GB" sz="2000" b="1" dirty="0"/>
              <a:t>everlasting punishment</a:t>
            </a:r>
            <a:r>
              <a:rPr lang="en-GB" sz="2000" dirty="0"/>
              <a:t>, </a:t>
            </a:r>
            <a:r>
              <a:rPr lang="en-GB" sz="2000" b="1" u="sng" dirty="0"/>
              <a:t>but the righteous into eternal life." </a:t>
            </a:r>
          </a:p>
          <a:p>
            <a:endParaRPr lang="en-GB" dirty="0"/>
          </a:p>
        </p:txBody>
      </p:sp>
    </p:spTree>
    <p:extLst>
      <p:ext uri="{BB962C8B-B14F-4D97-AF65-F5344CB8AC3E}">
        <p14:creationId xmlns:p14="http://schemas.microsoft.com/office/powerpoint/2010/main" val="1832013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r>
              <a:rPr lang="en-GB" sz="2000" dirty="0"/>
              <a:t>Josh </a:t>
            </a:r>
            <a:r>
              <a:rPr lang="en-GB" sz="2000" dirty="0" smtClean="0"/>
              <a:t>2:11</a:t>
            </a:r>
            <a:endParaRPr lang="en-GB" sz="2000" dirty="0"/>
          </a:p>
          <a:p>
            <a:r>
              <a:rPr lang="en-GB" sz="2000" dirty="0"/>
              <a:t> 11 And as soon as we heard these things, our hearts melted; neither did there remain any more courage in anyone because of you, </a:t>
            </a:r>
            <a:r>
              <a:rPr lang="en-GB" sz="2000" b="1" dirty="0"/>
              <a:t>for the Lord your God, He is God in heaven above and on earth beneath</a:t>
            </a:r>
          </a:p>
          <a:p>
            <a:endParaRPr lang="en-GB" sz="2000" dirty="0"/>
          </a:p>
          <a:p>
            <a:r>
              <a:rPr lang="en-GB" sz="2000" dirty="0"/>
              <a:t>Josh 6:25</a:t>
            </a:r>
          </a:p>
          <a:p>
            <a:r>
              <a:rPr lang="en-GB" sz="2000" dirty="0"/>
              <a:t>25 </a:t>
            </a:r>
            <a:r>
              <a:rPr lang="en-GB" sz="2000" b="1" dirty="0"/>
              <a:t>And Joshua spared Rahab the harlot, her father's household, and all that she had. So she dwells in Israel to this day, because she hid the messengers whom Joshua sent to spy out Jericho</a:t>
            </a:r>
          </a:p>
          <a:p>
            <a:endParaRPr lang="en-GB" sz="2000" dirty="0"/>
          </a:p>
          <a:p>
            <a:r>
              <a:rPr lang="en-GB" sz="2000" dirty="0"/>
              <a:t>Matt 25:40</a:t>
            </a:r>
          </a:p>
          <a:p>
            <a:r>
              <a:rPr lang="en-GB" sz="2000" dirty="0"/>
              <a:t> 40 And the King will answer and say to them, 'Assuredly, I say to you, inasmuch as you did it to one of the least of these My brethren, you did it to Me.' </a:t>
            </a:r>
          </a:p>
          <a:p>
            <a:endParaRPr lang="en-GB" sz="2000" dirty="0" smtClean="0"/>
          </a:p>
          <a:p>
            <a:r>
              <a:rPr lang="en-GB" sz="2000" dirty="0" err="1" smtClean="0"/>
              <a:t>Heb</a:t>
            </a:r>
            <a:r>
              <a:rPr lang="en-GB" sz="2000" dirty="0" smtClean="0"/>
              <a:t> </a:t>
            </a:r>
            <a:r>
              <a:rPr lang="en-GB" sz="2000" dirty="0"/>
              <a:t>2:16-3:1</a:t>
            </a:r>
          </a:p>
          <a:p>
            <a:r>
              <a:rPr lang="en-GB" sz="2000" dirty="0"/>
              <a:t>16 For indeed He </a:t>
            </a:r>
            <a:r>
              <a:rPr lang="en-GB" sz="2000" b="1" dirty="0"/>
              <a:t>does not </a:t>
            </a:r>
            <a:r>
              <a:rPr lang="en-GB" sz="2000" dirty="0"/>
              <a:t>give aid to angels, but </a:t>
            </a:r>
            <a:r>
              <a:rPr lang="en-GB" sz="2000" b="1" dirty="0"/>
              <a:t>He does give aid to the seed of Abraham. </a:t>
            </a:r>
            <a:r>
              <a:rPr lang="en-GB" sz="2000" dirty="0"/>
              <a:t>17 Therefore, </a:t>
            </a:r>
            <a:r>
              <a:rPr lang="en-GB" sz="2000" b="1" dirty="0"/>
              <a:t>in all things He had to be made like His brethren</a:t>
            </a:r>
            <a:r>
              <a:rPr lang="en-GB" sz="2000" dirty="0"/>
              <a:t>, that He </a:t>
            </a:r>
            <a:r>
              <a:rPr lang="en-GB" sz="2000" b="1" dirty="0"/>
              <a:t>might be a merciful and faithful High Priest in things pertaining to God</a:t>
            </a:r>
            <a:r>
              <a:rPr lang="en-GB" sz="2000" dirty="0"/>
              <a:t>, </a:t>
            </a:r>
            <a:r>
              <a:rPr lang="en-GB" sz="2000" b="1" u="sng" dirty="0"/>
              <a:t>to make propitiation for the sins of the people</a:t>
            </a:r>
            <a:r>
              <a:rPr lang="en-GB" sz="2000" dirty="0"/>
              <a:t>. 18 For in that </a:t>
            </a:r>
            <a:r>
              <a:rPr lang="en-GB" sz="2000" b="1" dirty="0"/>
              <a:t>He Himself </a:t>
            </a:r>
            <a:r>
              <a:rPr lang="en-GB" sz="2000" dirty="0"/>
              <a:t>has suffered, being </a:t>
            </a:r>
            <a:r>
              <a:rPr lang="en-GB" sz="2000" b="1" dirty="0"/>
              <a:t>tempted</a:t>
            </a:r>
            <a:r>
              <a:rPr lang="en-GB" sz="2000" dirty="0"/>
              <a:t>, </a:t>
            </a:r>
            <a:r>
              <a:rPr lang="en-GB" sz="2000" b="1" dirty="0"/>
              <a:t>He is able to aid those who are tempted. </a:t>
            </a:r>
          </a:p>
          <a:p>
            <a:endParaRPr lang="en-GB" sz="2000" b="1" dirty="0"/>
          </a:p>
          <a:p>
            <a:endParaRPr lang="en-GB" sz="2000" dirty="0"/>
          </a:p>
        </p:txBody>
      </p:sp>
    </p:spTree>
    <p:extLst>
      <p:ext uri="{BB962C8B-B14F-4D97-AF65-F5344CB8AC3E}">
        <p14:creationId xmlns:p14="http://schemas.microsoft.com/office/powerpoint/2010/main" val="203889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748464" cy="720080"/>
          </a:xfrm>
        </p:spPr>
        <p:txBody>
          <a:bodyPr>
            <a:normAutofit fontScale="90000"/>
          </a:bodyPr>
          <a:lstStyle/>
          <a:p>
            <a:r>
              <a:rPr lang="en-GB" dirty="0" smtClean="0"/>
              <a:t>A: Nations will gather</a:t>
            </a:r>
            <a:endParaRPr lang="en-GB" dirty="0"/>
          </a:p>
        </p:txBody>
      </p:sp>
      <p:sp>
        <p:nvSpPr>
          <p:cNvPr id="3" name="Content Placeholder 2"/>
          <p:cNvSpPr>
            <a:spLocks noGrp="1"/>
          </p:cNvSpPr>
          <p:nvPr>
            <p:ph idx="1"/>
          </p:nvPr>
        </p:nvSpPr>
        <p:spPr>
          <a:xfrm>
            <a:off x="107504" y="1052736"/>
            <a:ext cx="9018050" cy="5805264"/>
          </a:xfrm>
        </p:spPr>
        <p:txBody>
          <a:bodyPr>
            <a:noAutofit/>
          </a:bodyPr>
          <a:lstStyle/>
          <a:p>
            <a:pPr marL="0" indent="0">
              <a:buNone/>
            </a:pPr>
            <a:r>
              <a:rPr lang="en-GB" sz="2000" dirty="0" err="1"/>
              <a:t>Ezek</a:t>
            </a:r>
            <a:r>
              <a:rPr lang="en-GB" sz="2000" dirty="0"/>
              <a:t> </a:t>
            </a:r>
            <a:r>
              <a:rPr lang="en-GB" sz="2000" dirty="0" smtClean="0"/>
              <a:t>38:1-6     Gog </a:t>
            </a:r>
            <a:r>
              <a:rPr lang="en-GB" sz="2000" dirty="0"/>
              <a:t>and Allies Attack </a:t>
            </a:r>
            <a:r>
              <a:rPr lang="en-GB" sz="2000" dirty="0" smtClean="0"/>
              <a:t>Israel</a:t>
            </a:r>
          </a:p>
          <a:p>
            <a:pPr marL="0" indent="0">
              <a:buNone/>
            </a:pPr>
            <a:endParaRPr lang="en-GB" sz="2000" dirty="0"/>
          </a:p>
          <a:p>
            <a:pPr marL="0" indent="0">
              <a:buNone/>
            </a:pPr>
            <a:r>
              <a:rPr lang="en-GB" sz="2000" dirty="0" smtClean="0"/>
              <a:t>38 </a:t>
            </a:r>
            <a:r>
              <a:rPr lang="en-GB" sz="2000" dirty="0"/>
              <a:t>Now the word of the Lord came to me, saying, 2 "Son of man, set your face against </a:t>
            </a:r>
            <a:r>
              <a:rPr lang="en-GB" sz="2000" b="1" dirty="0"/>
              <a:t>Gog</a:t>
            </a:r>
            <a:r>
              <a:rPr lang="en-GB" sz="2000" dirty="0"/>
              <a:t>, of the </a:t>
            </a:r>
            <a:r>
              <a:rPr lang="en-GB" sz="2000" b="1" dirty="0"/>
              <a:t>land of Magog, the prince of Rosh, </a:t>
            </a:r>
            <a:r>
              <a:rPr lang="en-GB" sz="2000" b="1" dirty="0" err="1"/>
              <a:t>Meshech</a:t>
            </a:r>
            <a:r>
              <a:rPr lang="en-GB" sz="2000" b="1" dirty="0"/>
              <a:t>, and Tubal, </a:t>
            </a:r>
            <a:r>
              <a:rPr lang="en-GB" sz="2000" dirty="0"/>
              <a:t>and prophesy against him</a:t>
            </a:r>
            <a:r>
              <a:rPr lang="en-GB" sz="2000" b="1" dirty="0"/>
              <a:t>, 3 </a:t>
            </a:r>
            <a:r>
              <a:rPr lang="en-GB" sz="2000" dirty="0"/>
              <a:t>and say, 'Thus says the Lord God: "</a:t>
            </a:r>
            <a:r>
              <a:rPr lang="en-GB" sz="2000" b="1" dirty="0"/>
              <a:t>Behold, I am against you, O Gog, the prince of Rosh, </a:t>
            </a:r>
            <a:r>
              <a:rPr lang="en-GB" sz="2000" b="1" dirty="0" err="1"/>
              <a:t>Meshech</a:t>
            </a:r>
            <a:r>
              <a:rPr lang="en-GB" sz="2000" b="1" dirty="0"/>
              <a:t>, and Tubal</a:t>
            </a:r>
            <a:r>
              <a:rPr lang="en-GB" sz="2000" dirty="0"/>
              <a:t>. 4 I will turn you around, put hooks into your jaws, and lead you out, with all your army, horses, and horsemen, all splendidly clothed, a great company with bucklers and shields, all of them handling swords. 5 </a:t>
            </a:r>
            <a:r>
              <a:rPr lang="en-GB" sz="2000" b="1" dirty="0"/>
              <a:t>Persia, Ethiopia, and Libya are with them</a:t>
            </a:r>
            <a:r>
              <a:rPr lang="en-GB" sz="2000" dirty="0"/>
              <a:t>, all of them with shield and helmet; 6 </a:t>
            </a:r>
            <a:r>
              <a:rPr lang="en-GB" sz="2000" b="1" dirty="0" err="1"/>
              <a:t>Gomer</a:t>
            </a:r>
            <a:r>
              <a:rPr lang="en-GB" sz="2000" b="1" dirty="0"/>
              <a:t> and all its troops</a:t>
            </a:r>
            <a:r>
              <a:rPr lang="en-GB" sz="2000" dirty="0"/>
              <a:t>; the </a:t>
            </a:r>
            <a:r>
              <a:rPr lang="en-GB" sz="2000" b="1" dirty="0"/>
              <a:t>house of </a:t>
            </a:r>
            <a:r>
              <a:rPr lang="en-GB" sz="2000" b="1" dirty="0" err="1"/>
              <a:t>Togarmah</a:t>
            </a:r>
            <a:r>
              <a:rPr lang="en-GB" sz="2000" b="1" dirty="0"/>
              <a:t> from the far north and all its troops </a:t>
            </a:r>
            <a:r>
              <a:rPr lang="en-GB" sz="2000" dirty="0"/>
              <a:t>— many people are with you</a:t>
            </a:r>
            <a:r>
              <a:rPr lang="en-GB" sz="2000" dirty="0" smtClean="0"/>
              <a:t>.</a:t>
            </a:r>
          </a:p>
          <a:p>
            <a:pPr marL="0" indent="0">
              <a:buNone/>
            </a:pPr>
            <a:endParaRPr lang="en-GB" sz="2000" dirty="0"/>
          </a:p>
          <a:p>
            <a:pPr marL="0" indent="0">
              <a:buNone/>
            </a:pPr>
            <a:r>
              <a:rPr lang="en-GB" sz="2000" dirty="0"/>
              <a:t>Rev </a:t>
            </a:r>
            <a:r>
              <a:rPr lang="en-GB" sz="2000" dirty="0" smtClean="0"/>
              <a:t>16:12-13        </a:t>
            </a:r>
            <a:r>
              <a:rPr lang="en-GB" sz="2000" b="1" dirty="0" smtClean="0"/>
              <a:t>Sixth </a:t>
            </a:r>
            <a:r>
              <a:rPr lang="en-GB" sz="2000" b="1" dirty="0"/>
              <a:t>Bowl</a:t>
            </a:r>
            <a:r>
              <a:rPr lang="en-GB" sz="2000" dirty="0"/>
              <a:t>: Euphrates Dried </a:t>
            </a:r>
            <a:r>
              <a:rPr lang="en-GB" sz="2000" dirty="0" smtClean="0"/>
              <a:t>Up</a:t>
            </a:r>
          </a:p>
          <a:p>
            <a:pPr marL="0" indent="0">
              <a:buNone/>
            </a:pPr>
            <a:endParaRPr lang="en-GB" sz="2000" dirty="0"/>
          </a:p>
          <a:p>
            <a:pPr marL="0" indent="0">
              <a:buNone/>
            </a:pPr>
            <a:r>
              <a:rPr lang="en-GB" sz="2000" dirty="0" smtClean="0"/>
              <a:t>12 </a:t>
            </a:r>
            <a:r>
              <a:rPr lang="en-GB" sz="2000" dirty="0"/>
              <a:t>Then the </a:t>
            </a:r>
            <a:r>
              <a:rPr lang="en-GB" sz="2000" b="1" dirty="0"/>
              <a:t>sixth angel </a:t>
            </a:r>
            <a:r>
              <a:rPr lang="en-GB" sz="2000" dirty="0"/>
              <a:t>poured out his </a:t>
            </a:r>
            <a:r>
              <a:rPr lang="en-GB" sz="2000" b="1" dirty="0"/>
              <a:t>bowl</a:t>
            </a:r>
            <a:r>
              <a:rPr lang="en-GB" sz="2000" dirty="0"/>
              <a:t> on the great river Euphrates, and its water was dried up, so that the way of the kings from the east might be prepared. </a:t>
            </a:r>
          </a:p>
          <a:p>
            <a:pPr marL="0" indent="0">
              <a:buNone/>
            </a:pPr>
            <a:endParaRPr lang="en-GB" sz="2800" dirty="0"/>
          </a:p>
        </p:txBody>
      </p:sp>
    </p:spTree>
    <p:extLst>
      <p:ext uri="{BB962C8B-B14F-4D97-AF65-F5344CB8AC3E}">
        <p14:creationId xmlns:p14="http://schemas.microsoft.com/office/powerpoint/2010/main" val="11894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0"/>
            <a:ext cx="9108504" cy="6463308"/>
          </a:xfrm>
          <a:prstGeom prst="rect">
            <a:avLst/>
          </a:prstGeom>
        </p:spPr>
        <p:txBody>
          <a:bodyPr wrap="square">
            <a:spAutoFit/>
          </a:bodyPr>
          <a:lstStyle/>
          <a:p>
            <a:r>
              <a:rPr lang="en-GB" dirty="0"/>
              <a:t>Rev </a:t>
            </a:r>
            <a:r>
              <a:rPr lang="en-GB" dirty="0" smtClean="0"/>
              <a:t>16:12-13              Sixth </a:t>
            </a:r>
            <a:r>
              <a:rPr lang="en-GB" dirty="0"/>
              <a:t>Bowl: Euphrates Dried Up</a:t>
            </a:r>
          </a:p>
          <a:p>
            <a:r>
              <a:rPr lang="en-GB" dirty="0" smtClean="0"/>
              <a:t>12 </a:t>
            </a:r>
            <a:r>
              <a:rPr lang="en-GB" dirty="0"/>
              <a:t>Then the sixth angel poured out his bowl on the great river Euphrates, and its water was dried up, so that the way of the kings from the east might be prepared. </a:t>
            </a:r>
          </a:p>
          <a:p>
            <a:endParaRPr lang="en-GB" dirty="0" smtClean="0"/>
          </a:p>
          <a:p>
            <a:r>
              <a:rPr lang="en-GB" dirty="0"/>
              <a:t>Rev 14:19-20</a:t>
            </a:r>
          </a:p>
          <a:p>
            <a:r>
              <a:rPr lang="en-GB" dirty="0"/>
              <a:t>19 So the angel thrust his sickle into the earth and gathered the vine of the earth, and threw it into the great winepress of the wrath of God. 20 And the winepress was trampled outside the city, and blood came out of the winepress, </a:t>
            </a:r>
            <a:r>
              <a:rPr lang="en-GB" b="1" dirty="0"/>
              <a:t>up to the horses' bridles, for one thousand six hundred furlongs. </a:t>
            </a:r>
            <a:endParaRPr lang="en-GB" dirty="0"/>
          </a:p>
          <a:p>
            <a:endParaRPr lang="en-GB" dirty="0"/>
          </a:p>
          <a:p>
            <a:r>
              <a:rPr lang="en-GB" dirty="0" err="1"/>
              <a:t>Zech</a:t>
            </a:r>
            <a:r>
              <a:rPr lang="en-GB" dirty="0"/>
              <a:t> </a:t>
            </a:r>
            <a:r>
              <a:rPr lang="en-GB" dirty="0" smtClean="0"/>
              <a:t>12:1-3                     The </a:t>
            </a:r>
            <a:r>
              <a:rPr lang="en-GB" dirty="0"/>
              <a:t>Coming Deliverance of Judah</a:t>
            </a:r>
          </a:p>
          <a:p>
            <a:r>
              <a:rPr lang="en-GB" dirty="0" smtClean="0"/>
              <a:t>12 </a:t>
            </a:r>
            <a:r>
              <a:rPr lang="en-GB" dirty="0"/>
              <a:t>The burden of the word of the Lord against Israel. Thus says the Lord, who stretches out the heavens, lays the foundation of the earth, and forms the spirit of man within him: 2 "Behold</a:t>
            </a:r>
            <a:r>
              <a:rPr lang="en-GB" b="1" dirty="0"/>
              <a:t>, I will make Jerusalem a cup of drunkenness</a:t>
            </a:r>
            <a:r>
              <a:rPr lang="en-GB" dirty="0"/>
              <a:t> to all the surrounding peoples, when they lay siege against Judah and Jerusalem. 3 And it shall happen in that day that I will make Jerusalem a very heavy stone for all peoples; all who would heave it away will surely be cut in pieces, though all nations of the earth are gathered against it</a:t>
            </a:r>
          </a:p>
          <a:p>
            <a:endParaRPr lang="en-GB" dirty="0" smtClean="0"/>
          </a:p>
          <a:p>
            <a:endParaRPr lang="en-GB" dirty="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8994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44000" cy="6370975"/>
          </a:xfrm>
          <a:prstGeom prst="rect">
            <a:avLst/>
          </a:prstGeom>
        </p:spPr>
        <p:txBody>
          <a:bodyPr wrap="square">
            <a:spAutoFit/>
          </a:bodyPr>
          <a:lstStyle/>
          <a:p>
            <a:r>
              <a:rPr lang="en-GB" sz="2400" dirty="0"/>
              <a:t>Dan </a:t>
            </a:r>
            <a:r>
              <a:rPr lang="en-GB" sz="2400" dirty="0" smtClean="0"/>
              <a:t>11:40        The </a:t>
            </a:r>
            <a:r>
              <a:rPr lang="en-GB" sz="2400" dirty="0"/>
              <a:t>Northern King's Conquests</a:t>
            </a:r>
          </a:p>
          <a:p>
            <a:endParaRPr lang="en-GB" sz="2400" dirty="0"/>
          </a:p>
          <a:p>
            <a:r>
              <a:rPr lang="en-GB" sz="2400" dirty="0"/>
              <a:t>40 "At the time of the end the king of the South shall attack him; and the king of the North shall come against him like a whirlwind, with chariots, horsemen, and with many ships; and he shall enter the countries, overwhelm them, and pass </a:t>
            </a:r>
            <a:r>
              <a:rPr lang="en-GB" sz="2400" dirty="0" err="1"/>
              <a:t>throug</a:t>
            </a:r>
            <a:endParaRPr lang="en-GB" sz="2400" dirty="0"/>
          </a:p>
          <a:p>
            <a:endParaRPr lang="en-GB" sz="2400" dirty="0"/>
          </a:p>
          <a:p>
            <a:r>
              <a:rPr lang="en-GB" sz="2400" dirty="0" err="1" smtClean="0"/>
              <a:t>Zech</a:t>
            </a:r>
            <a:r>
              <a:rPr lang="en-GB" sz="2400" dirty="0" smtClean="0"/>
              <a:t> 14:2</a:t>
            </a:r>
          </a:p>
          <a:p>
            <a:endParaRPr lang="en-GB" sz="2400" dirty="0"/>
          </a:p>
          <a:p>
            <a:r>
              <a:rPr lang="en-GB" sz="2400" dirty="0"/>
              <a:t>2 For I will gather all the nations to battle against Jerusalem;</a:t>
            </a:r>
          </a:p>
          <a:p>
            <a:r>
              <a:rPr lang="en-GB" sz="2400" dirty="0"/>
              <a:t>The city shall be </a:t>
            </a:r>
            <a:r>
              <a:rPr lang="en-GB" sz="2400" dirty="0" err="1"/>
              <a:t>taken,The</a:t>
            </a:r>
            <a:r>
              <a:rPr lang="en-GB" sz="2400" dirty="0"/>
              <a:t> houses rifled,</a:t>
            </a:r>
          </a:p>
          <a:p>
            <a:r>
              <a:rPr lang="en-GB" sz="2400" dirty="0"/>
              <a:t>And the women ravished.</a:t>
            </a:r>
          </a:p>
          <a:p>
            <a:r>
              <a:rPr lang="en-GB" sz="2400" b="1" dirty="0"/>
              <a:t>Half</a:t>
            </a:r>
            <a:r>
              <a:rPr lang="en-GB" sz="2400" dirty="0"/>
              <a:t> of the city shall go into </a:t>
            </a:r>
            <a:r>
              <a:rPr lang="en-GB" sz="2400" b="1" dirty="0"/>
              <a:t>captivity</a:t>
            </a:r>
            <a:r>
              <a:rPr lang="en-GB" sz="2400" dirty="0"/>
              <a:t>,</a:t>
            </a:r>
          </a:p>
          <a:p>
            <a:r>
              <a:rPr lang="en-GB" sz="2400" dirty="0"/>
              <a:t>But the </a:t>
            </a:r>
            <a:r>
              <a:rPr lang="en-GB" sz="2400" b="1" dirty="0"/>
              <a:t>remnant</a:t>
            </a:r>
            <a:r>
              <a:rPr lang="en-GB" sz="2400" dirty="0"/>
              <a:t> of the people shall not be cut off from the city. </a:t>
            </a:r>
          </a:p>
          <a:p>
            <a:endParaRPr lang="en-GB" sz="2400" dirty="0" smtClean="0"/>
          </a:p>
          <a:p>
            <a:endParaRPr lang="en-GB" sz="2400" dirty="0"/>
          </a:p>
          <a:p>
            <a:endParaRPr lang="en-GB" sz="2400" dirty="0"/>
          </a:p>
        </p:txBody>
      </p:sp>
    </p:spTree>
    <p:extLst>
      <p:ext uri="{BB962C8B-B14F-4D97-AF65-F5344CB8AC3E}">
        <p14:creationId xmlns:p14="http://schemas.microsoft.com/office/powerpoint/2010/main" val="526316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 Christ returns with the army of heaven</a:t>
            </a:r>
            <a:endParaRPr lang="en-GB" dirty="0"/>
          </a:p>
        </p:txBody>
      </p:sp>
      <p:sp>
        <p:nvSpPr>
          <p:cNvPr id="3" name="Content Placeholder 2"/>
          <p:cNvSpPr>
            <a:spLocks noGrp="1"/>
          </p:cNvSpPr>
          <p:nvPr>
            <p:ph idx="1"/>
          </p:nvPr>
        </p:nvSpPr>
        <p:spPr>
          <a:xfrm>
            <a:off x="0" y="1417638"/>
            <a:ext cx="9108504" cy="4708525"/>
          </a:xfrm>
        </p:spPr>
        <p:txBody>
          <a:bodyPr>
            <a:normAutofit fontScale="62500" lnSpcReduction="20000"/>
          </a:bodyPr>
          <a:lstStyle/>
          <a:p>
            <a:pPr marL="0" indent="0">
              <a:buNone/>
            </a:pPr>
            <a:r>
              <a:rPr lang="en-GB" dirty="0" err="1" smtClean="0"/>
              <a:t>Zech</a:t>
            </a:r>
            <a:r>
              <a:rPr lang="en-GB" dirty="0" smtClean="0"/>
              <a:t> </a:t>
            </a:r>
            <a:r>
              <a:rPr lang="en-GB" dirty="0"/>
              <a:t>14:3-5</a:t>
            </a:r>
          </a:p>
          <a:p>
            <a:pPr marL="0" indent="0">
              <a:buNone/>
            </a:pPr>
            <a:r>
              <a:rPr lang="en-GB" dirty="0" smtClean="0"/>
              <a:t>3 </a:t>
            </a:r>
            <a:r>
              <a:rPr lang="en-GB" dirty="0"/>
              <a:t>Then the </a:t>
            </a:r>
            <a:r>
              <a:rPr lang="en-GB" b="1" dirty="0"/>
              <a:t>Lord</a:t>
            </a:r>
            <a:r>
              <a:rPr lang="en-GB" dirty="0"/>
              <a:t> </a:t>
            </a:r>
            <a:r>
              <a:rPr lang="en-GB" b="1" dirty="0"/>
              <a:t>will go </a:t>
            </a:r>
            <a:r>
              <a:rPr lang="en-GB" b="1" dirty="0" smtClean="0"/>
              <a:t>forth And </a:t>
            </a:r>
            <a:r>
              <a:rPr lang="en-GB" b="1" dirty="0"/>
              <a:t>fight against those nations,</a:t>
            </a:r>
          </a:p>
          <a:p>
            <a:pPr marL="0" indent="0">
              <a:buNone/>
            </a:pPr>
            <a:r>
              <a:rPr lang="en-GB" b="1" dirty="0"/>
              <a:t>As He fights in the day of battle. </a:t>
            </a:r>
          </a:p>
          <a:p>
            <a:pPr marL="0" indent="0">
              <a:buNone/>
            </a:pPr>
            <a:r>
              <a:rPr lang="en-GB" dirty="0"/>
              <a:t>4 And in that day His feet will stand on the Mount of Olives,</a:t>
            </a:r>
          </a:p>
          <a:p>
            <a:pPr marL="0" indent="0">
              <a:buNone/>
            </a:pPr>
            <a:r>
              <a:rPr lang="en-GB" dirty="0"/>
              <a:t>Which faces Jerusalem on the </a:t>
            </a:r>
            <a:r>
              <a:rPr lang="en-GB" dirty="0" err="1" smtClean="0"/>
              <a:t>east.And</a:t>
            </a:r>
            <a:r>
              <a:rPr lang="en-GB" dirty="0" smtClean="0"/>
              <a:t> </a:t>
            </a:r>
            <a:r>
              <a:rPr lang="en-GB" dirty="0"/>
              <a:t>the Mount of Olives shall be split in two,</a:t>
            </a:r>
          </a:p>
          <a:p>
            <a:pPr marL="0" indent="0">
              <a:buNone/>
            </a:pPr>
            <a:r>
              <a:rPr lang="en-GB" dirty="0"/>
              <a:t>From east to </a:t>
            </a:r>
            <a:r>
              <a:rPr lang="en-GB" dirty="0" err="1" smtClean="0"/>
              <a:t>west,Making</a:t>
            </a:r>
            <a:r>
              <a:rPr lang="en-GB" dirty="0" smtClean="0"/>
              <a:t> </a:t>
            </a:r>
            <a:r>
              <a:rPr lang="en-GB" dirty="0"/>
              <a:t>a very large valley;</a:t>
            </a:r>
          </a:p>
          <a:p>
            <a:pPr marL="0" indent="0">
              <a:buNone/>
            </a:pPr>
            <a:r>
              <a:rPr lang="en-GB" dirty="0"/>
              <a:t>Half of the mountain shall move toward the north</a:t>
            </a:r>
          </a:p>
          <a:p>
            <a:pPr marL="0" indent="0">
              <a:buNone/>
            </a:pPr>
            <a:r>
              <a:rPr lang="en-GB" dirty="0"/>
              <a:t>And half of it toward the south. </a:t>
            </a:r>
          </a:p>
          <a:p>
            <a:pPr marL="0" indent="0">
              <a:buNone/>
            </a:pPr>
            <a:r>
              <a:rPr lang="en-GB" dirty="0" smtClean="0"/>
              <a:t>5 </a:t>
            </a:r>
            <a:r>
              <a:rPr lang="en-GB" b="1" dirty="0"/>
              <a:t>Then you shall flee through My mountain valley</a:t>
            </a:r>
            <a:r>
              <a:rPr lang="en-GB" dirty="0"/>
              <a:t>,</a:t>
            </a:r>
          </a:p>
          <a:p>
            <a:pPr marL="0" indent="0">
              <a:buNone/>
            </a:pPr>
            <a:r>
              <a:rPr lang="en-GB" dirty="0"/>
              <a:t>For the mountain valley shall reach to Azal.</a:t>
            </a:r>
          </a:p>
          <a:p>
            <a:pPr marL="0" indent="0">
              <a:buNone/>
            </a:pPr>
            <a:r>
              <a:rPr lang="en-GB" dirty="0"/>
              <a:t>Yes, you shall flee</a:t>
            </a:r>
          </a:p>
          <a:p>
            <a:pPr marL="0" indent="0">
              <a:buNone/>
            </a:pPr>
            <a:r>
              <a:rPr lang="en-GB" dirty="0"/>
              <a:t>As you fled from the earthquake</a:t>
            </a:r>
          </a:p>
          <a:p>
            <a:pPr marL="0" indent="0">
              <a:buNone/>
            </a:pPr>
            <a:r>
              <a:rPr lang="en-GB" dirty="0"/>
              <a:t>In the days of </a:t>
            </a:r>
            <a:r>
              <a:rPr lang="en-GB" dirty="0" err="1"/>
              <a:t>Uzziah</a:t>
            </a:r>
            <a:r>
              <a:rPr lang="en-GB" dirty="0"/>
              <a:t> king of Judah.</a:t>
            </a:r>
          </a:p>
          <a:p>
            <a:pPr marL="0" indent="0">
              <a:buNone/>
            </a:pPr>
            <a:endParaRPr lang="en-GB" dirty="0"/>
          </a:p>
          <a:p>
            <a:pPr marL="0" indent="0">
              <a:buNone/>
            </a:pPr>
            <a:r>
              <a:rPr lang="en-GB" b="1" dirty="0"/>
              <a:t>Thus the Lord my God will </a:t>
            </a:r>
            <a:r>
              <a:rPr lang="en-GB" b="1" dirty="0" smtClean="0"/>
              <a:t>come, And </a:t>
            </a:r>
            <a:r>
              <a:rPr lang="en-GB" b="1" dirty="0"/>
              <a:t>all the saints with You. </a:t>
            </a:r>
          </a:p>
          <a:p>
            <a:pPr marL="0" indent="0">
              <a:buNone/>
            </a:pPr>
            <a:endParaRPr lang="en-GB" b="1" dirty="0"/>
          </a:p>
          <a:p>
            <a:endParaRPr lang="en-GB" dirty="0"/>
          </a:p>
        </p:txBody>
      </p:sp>
    </p:spTree>
    <p:extLst>
      <p:ext uri="{BB962C8B-B14F-4D97-AF65-F5344CB8AC3E}">
        <p14:creationId xmlns:p14="http://schemas.microsoft.com/office/powerpoint/2010/main" val="1442461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7571303"/>
          </a:xfrm>
          <a:prstGeom prst="rect">
            <a:avLst/>
          </a:prstGeom>
        </p:spPr>
        <p:txBody>
          <a:bodyPr wrap="square">
            <a:spAutoFit/>
          </a:bodyPr>
          <a:lstStyle/>
          <a:p>
            <a:r>
              <a:rPr lang="en-GB" dirty="0"/>
              <a:t>Rev 19:11-16</a:t>
            </a:r>
          </a:p>
          <a:p>
            <a:endParaRPr lang="en-GB" dirty="0"/>
          </a:p>
          <a:p>
            <a:r>
              <a:rPr lang="en-GB" dirty="0"/>
              <a:t>Christ on a White Horse</a:t>
            </a:r>
          </a:p>
          <a:p>
            <a:endParaRPr lang="en-GB" dirty="0"/>
          </a:p>
          <a:p>
            <a:r>
              <a:rPr lang="en-GB" dirty="0"/>
              <a:t>11 Now </a:t>
            </a:r>
            <a:r>
              <a:rPr lang="en-GB" b="1" dirty="0"/>
              <a:t>I saw heaven opened</a:t>
            </a:r>
            <a:r>
              <a:rPr lang="en-GB" dirty="0"/>
              <a:t>, and behold, </a:t>
            </a:r>
            <a:r>
              <a:rPr lang="en-GB" b="1" dirty="0"/>
              <a:t>a white horse</a:t>
            </a:r>
            <a:r>
              <a:rPr lang="en-GB" dirty="0"/>
              <a:t>. And He who sat on him was called </a:t>
            </a:r>
            <a:r>
              <a:rPr lang="en-GB" b="1" dirty="0"/>
              <a:t>Faithful and True</a:t>
            </a:r>
            <a:r>
              <a:rPr lang="en-GB" dirty="0"/>
              <a:t>, and </a:t>
            </a:r>
            <a:r>
              <a:rPr lang="en-GB" b="1" dirty="0"/>
              <a:t>in righteousness He judges and makes war</a:t>
            </a:r>
            <a:r>
              <a:rPr lang="en-GB" dirty="0"/>
              <a:t>. 12 His eyes were like a flame of fire, and on His head were many crowns. He had a </a:t>
            </a:r>
            <a:r>
              <a:rPr lang="en-GB" b="1" dirty="0"/>
              <a:t>name written that no one knew except Himself.</a:t>
            </a:r>
            <a:r>
              <a:rPr lang="en-GB" dirty="0"/>
              <a:t> 13 He was clothed with a robe dipped in blood, and His name is called </a:t>
            </a:r>
            <a:r>
              <a:rPr lang="en-GB" b="1" dirty="0"/>
              <a:t>The Word of God.</a:t>
            </a:r>
            <a:r>
              <a:rPr lang="en-GB" dirty="0"/>
              <a:t> 14 And the </a:t>
            </a:r>
            <a:r>
              <a:rPr lang="en-GB" b="1" dirty="0"/>
              <a:t>armies in heaven</a:t>
            </a:r>
            <a:r>
              <a:rPr lang="en-GB" dirty="0"/>
              <a:t>, clothed in fine linen, white and clean, </a:t>
            </a:r>
            <a:r>
              <a:rPr lang="en-GB" b="1" dirty="0"/>
              <a:t>followed Him on white horses</a:t>
            </a:r>
            <a:r>
              <a:rPr lang="en-GB" dirty="0"/>
              <a:t>. 15 Now </a:t>
            </a:r>
            <a:r>
              <a:rPr lang="en-GB" b="1" dirty="0"/>
              <a:t>out of His mouth goes a sharp sword</a:t>
            </a:r>
            <a:r>
              <a:rPr lang="en-GB" dirty="0"/>
              <a:t>, that with it He should </a:t>
            </a:r>
            <a:r>
              <a:rPr lang="en-GB" b="1" dirty="0"/>
              <a:t>strike the nations</a:t>
            </a:r>
            <a:r>
              <a:rPr lang="en-GB" dirty="0"/>
              <a:t>. And </a:t>
            </a:r>
            <a:r>
              <a:rPr lang="en-GB" b="1" dirty="0"/>
              <a:t>He Himself will rule them with a rod of iron</a:t>
            </a:r>
            <a:r>
              <a:rPr lang="en-GB" dirty="0"/>
              <a:t>. </a:t>
            </a:r>
            <a:r>
              <a:rPr lang="en-GB" b="1" dirty="0"/>
              <a:t>He Himself treads the winepress of the fierceness and wrath of Almighty God</a:t>
            </a:r>
            <a:r>
              <a:rPr lang="en-GB" dirty="0"/>
              <a:t>. 16 And He has on His robe and on His thigh a </a:t>
            </a:r>
            <a:r>
              <a:rPr lang="en-GB" b="1" dirty="0"/>
              <a:t>name written:</a:t>
            </a:r>
          </a:p>
          <a:p>
            <a:endParaRPr lang="en-GB" dirty="0"/>
          </a:p>
          <a:p>
            <a:r>
              <a:rPr lang="en-GB" dirty="0"/>
              <a:t>KING OF KINGS AND LORD OF LORDS</a:t>
            </a:r>
            <a:r>
              <a:rPr lang="en-GB" dirty="0" smtClean="0"/>
              <a:t>.</a:t>
            </a:r>
          </a:p>
          <a:p>
            <a:endParaRPr lang="en-GB" dirty="0"/>
          </a:p>
          <a:p>
            <a:r>
              <a:rPr lang="en-GB" dirty="0" smtClean="0"/>
              <a:t> </a:t>
            </a:r>
            <a:r>
              <a:rPr lang="en-GB" dirty="0"/>
              <a:t>Rev </a:t>
            </a:r>
            <a:r>
              <a:rPr lang="en-GB" dirty="0" smtClean="0"/>
              <a:t>16:17-18           Seventh </a:t>
            </a:r>
            <a:r>
              <a:rPr lang="en-GB" dirty="0"/>
              <a:t>Bowl: The Earth Utterly Shaken</a:t>
            </a:r>
          </a:p>
          <a:p>
            <a:endParaRPr lang="en-GB" dirty="0"/>
          </a:p>
          <a:p>
            <a:r>
              <a:rPr lang="en-GB" dirty="0"/>
              <a:t>17 Then the </a:t>
            </a:r>
            <a:r>
              <a:rPr lang="en-GB" b="1" dirty="0"/>
              <a:t>seventh angel poured out his bowl </a:t>
            </a:r>
            <a:r>
              <a:rPr lang="en-GB" dirty="0"/>
              <a:t>into the air, and a loud voice came out of the temple of heaven, from the throne, saying, </a:t>
            </a:r>
            <a:r>
              <a:rPr lang="en-GB" b="1" dirty="0"/>
              <a:t>"It is done</a:t>
            </a:r>
            <a:r>
              <a:rPr lang="en-GB" dirty="0"/>
              <a:t>!" 18 And there were </a:t>
            </a:r>
            <a:r>
              <a:rPr lang="en-GB" b="1" dirty="0"/>
              <a:t>noises and </a:t>
            </a:r>
            <a:r>
              <a:rPr lang="en-GB" b="1" dirty="0" err="1"/>
              <a:t>thunderings</a:t>
            </a:r>
            <a:r>
              <a:rPr lang="en-GB" b="1" dirty="0"/>
              <a:t> and </a:t>
            </a:r>
            <a:r>
              <a:rPr lang="en-GB" b="1" dirty="0" err="1"/>
              <a:t>lightnings</a:t>
            </a:r>
            <a:r>
              <a:rPr lang="en-GB" b="1" dirty="0"/>
              <a:t>;</a:t>
            </a:r>
            <a:r>
              <a:rPr lang="en-GB" dirty="0"/>
              <a:t> and there was a </a:t>
            </a:r>
            <a:r>
              <a:rPr lang="en-GB" b="1" dirty="0"/>
              <a:t>great earthquake</a:t>
            </a:r>
            <a:r>
              <a:rPr lang="en-GB" dirty="0"/>
              <a:t>, </a:t>
            </a:r>
            <a:r>
              <a:rPr lang="en-GB" b="1" dirty="0"/>
              <a:t>such a mighty and great earthquake as had not occurred since men were on the earth</a:t>
            </a:r>
            <a:r>
              <a:rPr lang="en-GB" dirty="0"/>
              <a:t>.</a:t>
            </a:r>
          </a:p>
          <a:p>
            <a:endParaRPr lang="en-GB" dirty="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946306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44000" cy="7109639"/>
          </a:xfrm>
          <a:prstGeom prst="rect">
            <a:avLst/>
          </a:prstGeom>
        </p:spPr>
        <p:txBody>
          <a:bodyPr wrap="square">
            <a:spAutoFit/>
          </a:bodyPr>
          <a:lstStyle/>
          <a:p>
            <a:r>
              <a:rPr lang="en-GB" sz="2400" dirty="0" err="1"/>
              <a:t>Jer</a:t>
            </a:r>
            <a:r>
              <a:rPr lang="en-GB" sz="2400" dirty="0"/>
              <a:t> 30:6-7</a:t>
            </a:r>
          </a:p>
          <a:p>
            <a:r>
              <a:rPr lang="en-GB" sz="2400" dirty="0"/>
              <a:t>6 Ask now, and see,</a:t>
            </a:r>
          </a:p>
          <a:p>
            <a:r>
              <a:rPr lang="en-GB" sz="2400" dirty="0"/>
              <a:t>Whether a man is ever in </a:t>
            </a:r>
            <a:r>
              <a:rPr lang="en-GB" sz="2400" dirty="0" err="1"/>
              <a:t>labor</a:t>
            </a:r>
            <a:r>
              <a:rPr lang="en-GB" sz="2400" dirty="0"/>
              <a:t> with child?</a:t>
            </a:r>
          </a:p>
          <a:p>
            <a:r>
              <a:rPr lang="en-GB" sz="2400" dirty="0"/>
              <a:t>So why do I see every man with his hands on his loins</a:t>
            </a:r>
          </a:p>
          <a:p>
            <a:r>
              <a:rPr lang="en-GB" sz="2400" dirty="0"/>
              <a:t>Like a woman in </a:t>
            </a:r>
            <a:r>
              <a:rPr lang="en-GB" sz="2400" dirty="0" err="1"/>
              <a:t>labor</a:t>
            </a:r>
            <a:r>
              <a:rPr lang="en-GB" sz="2400" dirty="0"/>
              <a:t>,</a:t>
            </a:r>
          </a:p>
          <a:p>
            <a:r>
              <a:rPr lang="en-GB" sz="2400" dirty="0"/>
              <a:t>And all faces turned pale? </a:t>
            </a:r>
          </a:p>
          <a:p>
            <a:r>
              <a:rPr lang="en-GB" sz="2400" dirty="0"/>
              <a:t>7 Alas! For that day is great,</a:t>
            </a:r>
          </a:p>
          <a:p>
            <a:r>
              <a:rPr lang="en-GB" sz="2400" dirty="0"/>
              <a:t>So that none is like it;</a:t>
            </a:r>
          </a:p>
          <a:p>
            <a:r>
              <a:rPr lang="en-GB" sz="2400" dirty="0"/>
              <a:t>And it is the time of Jacob's trouble,</a:t>
            </a:r>
          </a:p>
          <a:p>
            <a:r>
              <a:rPr lang="en-GB" sz="2400" dirty="0"/>
              <a:t>But he shall be saved out of it. </a:t>
            </a:r>
          </a:p>
          <a:p>
            <a:endParaRPr lang="en-GB" sz="2400" dirty="0"/>
          </a:p>
          <a:p>
            <a:endParaRPr lang="en-GB" sz="2400" dirty="0"/>
          </a:p>
          <a:p>
            <a:r>
              <a:rPr lang="en-GB" sz="2400" dirty="0" err="1"/>
              <a:t>Zech</a:t>
            </a:r>
            <a:r>
              <a:rPr lang="en-GB" sz="2400" dirty="0"/>
              <a:t> </a:t>
            </a:r>
            <a:r>
              <a:rPr lang="en-GB" sz="2400" dirty="0" smtClean="0"/>
              <a:t>12:10             Mourning </a:t>
            </a:r>
            <a:r>
              <a:rPr lang="en-GB" sz="2400" dirty="0"/>
              <a:t>for the Pierced One</a:t>
            </a:r>
          </a:p>
          <a:p>
            <a:endParaRPr lang="en-GB" sz="2400" dirty="0"/>
          </a:p>
          <a:p>
            <a:r>
              <a:rPr lang="en-GB" sz="2400" dirty="0"/>
              <a:t>10 "And I will pour on the house of David and on the inhabitants of Jerusalem the Spirit of grace and supplication; then they will look on Me whom they pierced. Yes, they will mourn for Him as one mourns for his only son, and grieve for Him as one grieves for a firstborn</a:t>
            </a:r>
          </a:p>
          <a:p>
            <a:endParaRPr lang="en-GB" sz="2400" dirty="0"/>
          </a:p>
        </p:txBody>
      </p:sp>
    </p:spTree>
    <p:extLst>
      <p:ext uri="{BB962C8B-B14F-4D97-AF65-F5344CB8AC3E}">
        <p14:creationId xmlns:p14="http://schemas.microsoft.com/office/powerpoint/2010/main" val="148355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Fowls will eat </a:t>
            </a:r>
            <a:r>
              <a:rPr lang="en-GB" dirty="0" err="1" smtClean="0"/>
              <a:t>fleash</a:t>
            </a:r>
            <a:endParaRPr lang="en-GB" dirty="0"/>
          </a:p>
        </p:txBody>
      </p:sp>
      <p:sp>
        <p:nvSpPr>
          <p:cNvPr id="3" name="Content Placeholder 2"/>
          <p:cNvSpPr>
            <a:spLocks noGrp="1"/>
          </p:cNvSpPr>
          <p:nvPr>
            <p:ph idx="1"/>
          </p:nvPr>
        </p:nvSpPr>
        <p:spPr>
          <a:xfrm>
            <a:off x="0" y="1052736"/>
            <a:ext cx="9144000" cy="5688632"/>
          </a:xfrm>
        </p:spPr>
        <p:txBody>
          <a:bodyPr>
            <a:normAutofit fontScale="40000" lnSpcReduction="20000"/>
          </a:bodyPr>
          <a:lstStyle/>
          <a:p>
            <a:pPr marL="0" indent="0">
              <a:buNone/>
            </a:pPr>
            <a:r>
              <a:rPr lang="en-GB" sz="5000" dirty="0" err="1"/>
              <a:t>Zech</a:t>
            </a:r>
            <a:r>
              <a:rPr lang="en-GB" sz="5000" dirty="0"/>
              <a:t> 14:2</a:t>
            </a:r>
          </a:p>
          <a:p>
            <a:pPr marL="0" indent="0">
              <a:buNone/>
            </a:pPr>
            <a:r>
              <a:rPr lang="en-GB" sz="5000" dirty="0"/>
              <a:t>2 For I will gather all the nations to battle against Jerusalem;</a:t>
            </a:r>
          </a:p>
          <a:p>
            <a:pPr marL="0" indent="0">
              <a:buNone/>
            </a:pPr>
            <a:r>
              <a:rPr lang="en-GB" sz="5000" dirty="0"/>
              <a:t>The city shall be </a:t>
            </a:r>
            <a:r>
              <a:rPr lang="en-GB" sz="5000" dirty="0" err="1"/>
              <a:t>taken,The</a:t>
            </a:r>
            <a:r>
              <a:rPr lang="en-GB" sz="5000" dirty="0"/>
              <a:t> houses rifled,</a:t>
            </a:r>
          </a:p>
          <a:p>
            <a:pPr marL="0" indent="0">
              <a:buNone/>
            </a:pPr>
            <a:r>
              <a:rPr lang="en-GB" sz="5000" dirty="0"/>
              <a:t>And the women ravished.</a:t>
            </a:r>
          </a:p>
          <a:p>
            <a:pPr marL="0" indent="0">
              <a:buNone/>
            </a:pPr>
            <a:r>
              <a:rPr lang="en-GB" sz="5000" dirty="0"/>
              <a:t>Half of the city shall go into captivity,</a:t>
            </a:r>
          </a:p>
          <a:p>
            <a:pPr marL="0" indent="0">
              <a:buNone/>
            </a:pPr>
            <a:r>
              <a:rPr lang="en-GB" sz="5000" dirty="0"/>
              <a:t>But the remnant of the people shall not be cut off from the city. </a:t>
            </a:r>
          </a:p>
          <a:p>
            <a:pPr marL="0" indent="0">
              <a:buNone/>
            </a:pPr>
            <a:endParaRPr lang="en-GB" sz="5000" dirty="0"/>
          </a:p>
          <a:p>
            <a:pPr marL="0" indent="0">
              <a:buNone/>
            </a:pPr>
            <a:r>
              <a:rPr lang="en-GB" sz="5000" dirty="0"/>
              <a:t>Rev </a:t>
            </a:r>
            <a:r>
              <a:rPr lang="en-GB" sz="5000" dirty="0" smtClean="0"/>
              <a:t>19:17-18             The </a:t>
            </a:r>
            <a:r>
              <a:rPr lang="en-GB" sz="5000" dirty="0"/>
              <a:t>Beast and His Armies Defeated</a:t>
            </a:r>
          </a:p>
          <a:p>
            <a:pPr marL="0" indent="0">
              <a:buNone/>
            </a:pPr>
            <a:endParaRPr lang="en-GB" sz="5000" dirty="0"/>
          </a:p>
          <a:p>
            <a:pPr marL="0" indent="0">
              <a:buNone/>
            </a:pPr>
            <a:r>
              <a:rPr lang="en-GB" sz="5000" dirty="0"/>
              <a:t>17 Then I saw an angel standing in the sun; and he cried with a loud voice, saying to all the birds that fly in the midst of heaven, "Come and gather together for the supper of the great God,  18 that you may eat the flesh of kings, the flesh of captains, the flesh of mighty men, the flesh of horses and of those who sit on them, and the flesh of all people, free and slave, both small and great." </a:t>
            </a:r>
          </a:p>
          <a:p>
            <a:endParaRPr lang="en-GB" sz="5000" dirty="0"/>
          </a:p>
          <a:p>
            <a:pPr marL="0" indent="0">
              <a:buNone/>
            </a:pPr>
            <a:r>
              <a:rPr lang="en-GB" sz="5000" dirty="0"/>
              <a:t>Rev </a:t>
            </a:r>
            <a:r>
              <a:rPr lang="en-GB" sz="5000" dirty="0" smtClean="0"/>
              <a:t>14:20</a:t>
            </a:r>
          </a:p>
          <a:p>
            <a:pPr marL="0" indent="0">
              <a:buNone/>
            </a:pPr>
            <a:endParaRPr lang="en-GB" sz="5000" dirty="0"/>
          </a:p>
          <a:p>
            <a:pPr marL="0" indent="0">
              <a:buNone/>
            </a:pPr>
            <a:r>
              <a:rPr lang="en-GB" sz="5000" dirty="0"/>
              <a:t>20 And the winepress was trampled outside the city, and blood came out of the winepress, up to the horses' bridles, </a:t>
            </a:r>
            <a:r>
              <a:rPr lang="en-GB" sz="5000" dirty="0" smtClean="0"/>
              <a:t>for one </a:t>
            </a:r>
            <a:r>
              <a:rPr lang="en-GB" sz="5000" dirty="0"/>
              <a:t>thousand six hundred furlongs. </a:t>
            </a:r>
          </a:p>
          <a:p>
            <a:endParaRPr lang="en-GB" dirty="0"/>
          </a:p>
        </p:txBody>
      </p:sp>
    </p:spTree>
    <p:extLst>
      <p:ext uri="{BB962C8B-B14F-4D97-AF65-F5344CB8AC3E}">
        <p14:creationId xmlns:p14="http://schemas.microsoft.com/office/powerpoint/2010/main" val="299630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4624"/>
            <a:ext cx="8686800" cy="1373014"/>
          </a:xfrm>
        </p:spPr>
        <p:txBody>
          <a:bodyPr>
            <a:normAutofit fontScale="90000"/>
          </a:bodyPr>
          <a:lstStyle/>
          <a:p>
            <a:r>
              <a:rPr lang="en-GB" dirty="0" smtClean="0"/>
              <a:t>D: Antichrist and False Prophet destroyed; Satan bound for a 1000 years</a:t>
            </a:r>
            <a:endParaRPr lang="en-GB" dirty="0"/>
          </a:p>
        </p:txBody>
      </p:sp>
      <p:sp>
        <p:nvSpPr>
          <p:cNvPr id="5" name="Content Placeholder 4"/>
          <p:cNvSpPr>
            <a:spLocks noGrp="1"/>
          </p:cNvSpPr>
          <p:nvPr>
            <p:ph idx="1"/>
          </p:nvPr>
        </p:nvSpPr>
        <p:spPr>
          <a:xfrm>
            <a:off x="107504" y="1556792"/>
            <a:ext cx="9036496" cy="4525963"/>
          </a:xfrm>
        </p:spPr>
        <p:txBody>
          <a:bodyPr>
            <a:normAutofit fontScale="85000" lnSpcReduction="20000"/>
          </a:bodyPr>
          <a:lstStyle/>
          <a:p>
            <a:pPr marL="0" indent="0">
              <a:buNone/>
            </a:pPr>
            <a:r>
              <a:rPr lang="en-GB" dirty="0" smtClean="0"/>
              <a:t>Rev </a:t>
            </a:r>
            <a:r>
              <a:rPr lang="en-GB" dirty="0"/>
              <a:t>19:19-21</a:t>
            </a:r>
          </a:p>
          <a:p>
            <a:endParaRPr lang="en-GB" dirty="0"/>
          </a:p>
          <a:p>
            <a:pPr marL="0" indent="0">
              <a:buNone/>
            </a:pPr>
            <a:r>
              <a:rPr lang="en-GB" dirty="0"/>
              <a:t>19 And I saw the </a:t>
            </a:r>
            <a:r>
              <a:rPr lang="en-GB" b="1" dirty="0"/>
              <a:t>beast</a:t>
            </a:r>
            <a:r>
              <a:rPr lang="en-GB" dirty="0"/>
              <a:t>, the </a:t>
            </a:r>
            <a:r>
              <a:rPr lang="en-GB" b="1" dirty="0"/>
              <a:t>kings of the earth</a:t>
            </a:r>
            <a:r>
              <a:rPr lang="en-GB" dirty="0"/>
              <a:t>, and </a:t>
            </a:r>
            <a:r>
              <a:rPr lang="en-GB" b="1" dirty="0"/>
              <a:t>their armies</a:t>
            </a:r>
            <a:r>
              <a:rPr lang="en-GB" dirty="0"/>
              <a:t>, gathered together to make </a:t>
            </a:r>
            <a:r>
              <a:rPr lang="en-GB" b="1" dirty="0"/>
              <a:t>war against Him </a:t>
            </a:r>
            <a:r>
              <a:rPr lang="en-GB" dirty="0"/>
              <a:t>who </a:t>
            </a:r>
            <a:r>
              <a:rPr lang="en-GB" b="1" dirty="0"/>
              <a:t>sat on the horse </a:t>
            </a:r>
            <a:r>
              <a:rPr lang="en-GB" dirty="0"/>
              <a:t>and against His army. 20 T</a:t>
            </a:r>
            <a:r>
              <a:rPr lang="en-GB" b="1" dirty="0"/>
              <a:t>hen the beast was captured,</a:t>
            </a:r>
            <a:r>
              <a:rPr lang="en-GB" dirty="0"/>
              <a:t> and </a:t>
            </a:r>
            <a:r>
              <a:rPr lang="en-GB" b="1" dirty="0"/>
              <a:t>with</a:t>
            </a:r>
            <a:r>
              <a:rPr lang="en-GB" dirty="0"/>
              <a:t> him the </a:t>
            </a:r>
            <a:r>
              <a:rPr lang="en-GB" b="1" dirty="0"/>
              <a:t>false prophet </a:t>
            </a:r>
            <a:r>
              <a:rPr lang="en-GB" dirty="0"/>
              <a:t>who </a:t>
            </a:r>
            <a:r>
              <a:rPr lang="en-GB" u="sng" dirty="0"/>
              <a:t>worked signs in his presence</a:t>
            </a:r>
            <a:r>
              <a:rPr lang="en-GB" dirty="0"/>
              <a:t>, by which </a:t>
            </a:r>
            <a:r>
              <a:rPr lang="en-GB" u="sng" dirty="0"/>
              <a:t>he deceived those who received the mark of the beast </a:t>
            </a:r>
            <a:r>
              <a:rPr lang="en-GB" dirty="0"/>
              <a:t>and </a:t>
            </a:r>
            <a:r>
              <a:rPr lang="en-GB" u="sng" dirty="0"/>
              <a:t>those who worshiped his image</a:t>
            </a:r>
            <a:r>
              <a:rPr lang="en-GB" dirty="0"/>
              <a:t>. </a:t>
            </a:r>
            <a:r>
              <a:rPr lang="en-GB" b="1" dirty="0"/>
              <a:t>These two were cast alive into the lake of fire burning with brimstone</a:t>
            </a:r>
            <a:r>
              <a:rPr lang="en-GB" dirty="0"/>
              <a:t>. 21 And </a:t>
            </a:r>
            <a:r>
              <a:rPr lang="en-GB" b="1" dirty="0"/>
              <a:t>the rest were killed with the sword which proceeded from the mouth of Him who sat on the horse</a:t>
            </a:r>
            <a:r>
              <a:rPr lang="en-GB" dirty="0"/>
              <a:t>. And all the birds were filled with their flesh. </a:t>
            </a:r>
          </a:p>
          <a:p>
            <a:endParaRPr lang="en-GB" dirty="0"/>
          </a:p>
        </p:txBody>
      </p:sp>
    </p:spTree>
    <p:extLst>
      <p:ext uri="{BB962C8B-B14F-4D97-AF65-F5344CB8AC3E}">
        <p14:creationId xmlns:p14="http://schemas.microsoft.com/office/powerpoint/2010/main" val="1231433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339019</TotalTime>
  <Words>2291</Words>
  <Application>Microsoft Office PowerPoint</Application>
  <PresentationFormat>On-screen Show (4:3)</PresentationFormat>
  <Paragraphs>134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SFT Lesson 11 Chart 8</vt:lpstr>
      <vt:lpstr>A: Nations will gather</vt:lpstr>
      <vt:lpstr>PowerPoint Presentation</vt:lpstr>
      <vt:lpstr>PowerPoint Presentation</vt:lpstr>
      <vt:lpstr>B: Christ returns with the army of heaven</vt:lpstr>
      <vt:lpstr>PowerPoint Presentation</vt:lpstr>
      <vt:lpstr>PowerPoint Presentation</vt:lpstr>
      <vt:lpstr>C: Fowls will eat fleash</vt:lpstr>
      <vt:lpstr>D: Antichrist and False Prophet destroyed; Satan bound for a 1000 years</vt:lpstr>
      <vt:lpstr>PowerPoint Presentation</vt:lpstr>
      <vt:lpstr>E:  Judgement of living nations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 Lesson 9 Chart 1</dc:title>
  <dc:creator>Mark</dc:creator>
  <cp:lastModifiedBy>Mark Hemus</cp:lastModifiedBy>
  <cp:revision>238</cp:revision>
  <dcterms:created xsi:type="dcterms:W3CDTF">2013-10-28T17:01:43Z</dcterms:created>
  <dcterms:modified xsi:type="dcterms:W3CDTF">2018-10-22T16:55:13Z</dcterms:modified>
</cp:coreProperties>
</file>