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4" r:id="rId3"/>
    <p:sldId id="267" r:id="rId4"/>
    <p:sldId id="285" r:id="rId5"/>
    <p:sldId id="287" r:id="rId6"/>
    <p:sldId id="276" r:id="rId7"/>
    <p:sldId id="284" r:id="rId8"/>
    <p:sldId id="273" r:id="rId9"/>
    <p:sldId id="27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99" d="100"/>
          <a:sy n="99" d="100"/>
        </p:scale>
        <p:origin x="931"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D42C4A-EAC3-4FE7-8B87-3B123CD105AF}" type="datetimeFigureOut">
              <a:rPr lang="en-GB" smtClean="0"/>
              <a:t>19/11/2018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409ACE-9292-4455-B251-9BD3388D1A1D}" type="slidenum">
              <a:rPr lang="en-GB" smtClean="0"/>
              <a:t>‹#›</a:t>
            </a:fld>
            <a:endParaRPr lang="en-GB"/>
          </a:p>
        </p:txBody>
      </p:sp>
    </p:spTree>
    <p:extLst>
      <p:ext uri="{BB962C8B-B14F-4D97-AF65-F5344CB8AC3E}">
        <p14:creationId xmlns:p14="http://schemas.microsoft.com/office/powerpoint/2010/main" val="242681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19/11/2018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1444579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19/11/2018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20944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19/11/2018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1929129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19/11/2018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765401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FD183E-4F10-4DC0-93E7-9131FECD4DAF}" type="datetimeFigureOut">
              <a:rPr lang="en-GB" smtClean="0"/>
              <a:t>19/11/2018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352872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FFD183E-4F10-4DC0-93E7-9131FECD4DAF}" type="datetimeFigureOut">
              <a:rPr lang="en-GB" smtClean="0"/>
              <a:t>19/11/2018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323959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FFD183E-4F10-4DC0-93E7-9131FECD4DAF}" type="datetimeFigureOut">
              <a:rPr lang="en-GB" smtClean="0"/>
              <a:t>19/11/2018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424207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FFD183E-4F10-4DC0-93E7-9131FECD4DAF}" type="datetimeFigureOut">
              <a:rPr lang="en-GB" smtClean="0"/>
              <a:t>19/11/2018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251512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FD183E-4F10-4DC0-93E7-9131FECD4DAF}" type="datetimeFigureOut">
              <a:rPr lang="en-GB" smtClean="0"/>
              <a:t>19/11/2018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254722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D183E-4F10-4DC0-93E7-9131FECD4DAF}" type="datetimeFigureOut">
              <a:rPr lang="en-GB" smtClean="0"/>
              <a:t>19/11/2018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4077777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D183E-4F10-4DC0-93E7-9131FECD4DAF}" type="datetimeFigureOut">
              <a:rPr lang="en-GB" smtClean="0"/>
              <a:t>19/11/2018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009898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FD183E-4F10-4DC0-93E7-9131FECD4DAF}" type="datetimeFigureOut">
              <a:rPr lang="en-GB" smtClean="0"/>
              <a:t>19/11/2018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6A524-C10A-4C4B-84AD-747DE717580F}" type="slidenum">
              <a:rPr lang="en-GB" smtClean="0"/>
              <a:t>‹#›</a:t>
            </a:fld>
            <a:endParaRPr lang="en-GB"/>
          </a:p>
        </p:txBody>
      </p:sp>
    </p:spTree>
    <p:extLst>
      <p:ext uri="{BB962C8B-B14F-4D97-AF65-F5344CB8AC3E}">
        <p14:creationId xmlns:p14="http://schemas.microsoft.com/office/powerpoint/2010/main" val="1789176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SFT Lesson 12 Chart </a:t>
            </a:r>
            <a:r>
              <a:rPr lang="en-GB" dirty="0" smtClean="0"/>
              <a:t>2</a:t>
            </a:r>
            <a:endParaRPr lang="en-GB" dirty="0"/>
          </a:p>
        </p:txBody>
      </p:sp>
      <p:sp>
        <p:nvSpPr>
          <p:cNvPr id="3" name="Subtitle 2"/>
          <p:cNvSpPr>
            <a:spLocks noGrp="1"/>
          </p:cNvSpPr>
          <p:nvPr>
            <p:ph type="subTitle" idx="1"/>
          </p:nvPr>
        </p:nvSpPr>
        <p:spPr/>
        <p:txBody>
          <a:bodyPr>
            <a:normAutofit fontScale="92500" lnSpcReduction="20000"/>
          </a:bodyPr>
          <a:lstStyle/>
          <a:p>
            <a:endParaRPr lang="en-GB" sz="3300" dirty="0" smtClean="0"/>
          </a:p>
          <a:p>
            <a:r>
              <a:rPr lang="en-GB" sz="4800" dirty="0" smtClean="0"/>
              <a:t>Reigning in the Kingdom Age</a:t>
            </a:r>
            <a:endParaRPr lang="en-GB" sz="4800" dirty="0"/>
          </a:p>
        </p:txBody>
      </p:sp>
    </p:spTree>
    <p:extLst>
      <p:ext uri="{BB962C8B-B14F-4D97-AF65-F5344CB8AC3E}">
        <p14:creationId xmlns:p14="http://schemas.microsoft.com/office/powerpoint/2010/main" val="1869823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748464" cy="720080"/>
          </a:xfrm>
        </p:spPr>
        <p:txBody>
          <a:bodyPr>
            <a:normAutofit fontScale="90000"/>
          </a:bodyPr>
          <a:lstStyle/>
          <a:p>
            <a:r>
              <a:rPr lang="en-GB" dirty="0" smtClean="0"/>
              <a:t>A: </a:t>
            </a:r>
            <a:r>
              <a:rPr lang="en-GB" dirty="0" smtClean="0"/>
              <a:t>WE shall be like Him!</a:t>
            </a:r>
            <a:endParaRPr lang="en-GB" dirty="0"/>
          </a:p>
        </p:txBody>
      </p:sp>
      <p:sp>
        <p:nvSpPr>
          <p:cNvPr id="3" name="Content Placeholder 2"/>
          <p:cNvSpPr>
            <a:spLocks noGrp="1"/>
          </p:cNvSpPr>
          <p:nvPr>
            <p:ph idx="1"/>
          </p:nvPr>
        </p:nvSpPr>
        <p:spPr>
          <a:xfrm>
            <a:off x="107504" y="1052736"/>
            <a:ext cx="9018050" cy="5805264"/>
          </a:xfrm>
        </p:spPr>
        <p:txBody>
          <a:bodyPr>
            <a:noAutofit/>
          </a:bodyPr>
          <a:lstStyle/>
          <a:p>
            <a:pPr marL="0" indent="0">
              <a:buNone/>
            </a:pPr>
            <a:r>
              <a:rPr lang="en-GB" sz="1600" dirty="0" smtClean="0"/>
              <a:t>Matt </a:t>
            </a:r>
            <a:r>
              <a:rPr lang="en-GB" sz="1600" dirty="0"/>
              <a:t>17:2</a:t>
            </a:r>
          </a:p>
          <a:p>
            <a:pPr marL="0" indent="0">
              <a:buNone/>
            </a:pPr>
            <a:r>
              <a:rPr lang="en-GB" sz="1600" dirty="0"/>
              <a:t>2 and He was transfigured before them. His </a:t>
            </a:r>
            <a:r>
              <a:rPr lang="en-GB" sz="1600" b="1" dirty="0"/>
              <a:t>face shone like the sun</a:t>
            </a:r>
            <a:r>
              <a:rPr lang="en-GB" sz="1600" dirty="0"/>
              <a:t>, and His clothes became as </a:t>
            </a:r>
            <a:r>
              <a:rPr lang="en-GB" sz="1600" b="1" dirty="0"/>
              <a:t>white as the light</a:t>
            </a:r>
            <a:r>
              <a:rPr lang="en-GB" sz="1600" b="1" dirty="0" smtClean="0"/>
              <a:t>.</a:t>
            </a:r>
            <a:endParaRPr lang="en-GB" sz="1600" b="1" dirty="0"/>
          </a:p>
          <a:p>
            <a:pPr marL="0" indent="0">
              <a:buNone/>
            </a:pPr>
            <a:endParaRPr lang="en-GB" sz="1600" dirty="0"/>
          </a:p>
          <a:p>
            <a:pPr marL="0" indent="0">
              <a:buNone/>
            </a:pPr>
            <a:r>
              <a:rPr lang="en-GB" sz="1600" dirty="0"/>
              <a:t>Rev 1:16-17</a:t>
            </a:r>
          </a:p>
          <a:p>
            <a:pPr marL="0" indent="0">
              <a:buNone/>
            </a:pPr>
            <a:r>
              <a:rPr lang="en-GB" sz="1600" dirty="0"/>
              <a:t>16 He had in His right hand seven stars, out of His mouth went a sharp two-edged sword, and His </a:t>
            </a:r>
            <a:r>
              <a:rPr lang="en-GB" sz="1600" b="1" dirty="0"/>
              <a:t>countenance was like the sun shining in its strength</a:t>
            </a:r>
            <a:r>
              <a:rPr lang="en-GB" sz="1600" dirty="0"/>
              <a:t>. </a:t>
            </a:r>
          </a:p>
          <a:p>
            <a:pPr marL="0" indent="0">
              <a:buNone/>
            </a:pPr>
            <a:endParaRPr lang="en-GB" sz="1600" dirty="0"/>
          </a:p>
          <a:p>
            <a:pPr marL="0" indent="0">
              <a:buNone/>
            </a:pPr>
            <a:r>
              <a:rPr lang="en-GB" sz="1600" dirty="0"/>
              <a:t>Phil 3:20-21</a:t>
            </a:r>
          </a:p>
          <a:p>
            <a:pPr marL="0" indent="0">
              <a:buNone/>
            </a:pPr>
            <a:r>
              <a:rPr lang="en-GB" sz="1600" dirty="0"/>
              <a:t>20 For our citizenship is in heaven, from which we also eagerly wait for the </a:t>
            </a:r>
            <a:r>
              <a:rPr lang="en-GB" sz="1600" dirty="0" err="1"/>
              <a:t>Savior</a:t>
            </a:r>
            <a:r>
              <a:rPr lang="en-GB" sz="1600" dirty="0"/>
              <a:t>, the Lord Jesus Christ, 21 who will </a:t>
            </a:r>
            <a:r>
              <a:rPr lang="en-GB" sz="1600" b="1" dirty="0"/>
              <a:t>transform our lowly body that it may be conformed to His glorious body</a:t>
            </a:r>
            <a:r>
              <a:rPr lang="en-GB" sz="1600" dirty="0"/>
              <a:t>, according to the working by which He is able even to subdue all things to Himself. </a:t>
            </a:r>
          </a:p>
          <a:p>
            <a:pPr marL="0" indent="0">
              <a:buNone/>
            </a:pPr>
            <a:endParaRPr lang="en-GB" sz="1600" dirty="0"/>
          </a:p>
          <a:p>
            <a:pPr marL="0" indent="0">
              <a:buNone/>
            </a:pPr>
            <a:r>
              <a:rPr lang="en-GB" sz="1600" dirty="0"/>
              <a:t>1 </a:t>
            </a:r>
            <a:r>
              <a:rPr lang="en-GB" sz="1600" dirty="0" err="1"/>
              <a:t>Cor</a:t>
            </a:r>
            <a:r>
              <a:rPr lang="en-GB" sz="1600" dirty="0"/>
              <a:t> 15:42-45</a:t>
            </a:r>
          </a:p>
          <a:p>
            <a:pPr marL="0" indent="0">
              <a:buNone/>
            </a:pPr>
            <a:r>
              <a:rPr lang="en-GB" sz="1600" dirty="0" smtClean="0"/>
              <a:t>42 </a:t>
            </a:r>
            <a:r>
              <a:rPr lang="en-GB" sz="1600" dirty="0"/>
              <a:t>So also is the resurrection of the dead. The </a:t>
            </a:r>
            <a:r>
              <a:rPr lang="en-GB" sz="1600" b="1" dirty="0"/>
              <a:t>body is sown in corruption, it is raised in </a:t>
            </a:r>
            <a:r>
              <a:rPr lang="en-GB" sz="1600" b="1" dirty="0" err="1"/>
              <a:t>incorruption</a:t>
            </a:r>
            <a:r>
              <a:rPr lang="en-GB" sz="1600" b="1" dirty="0"/>
              <a:t>. 43 It is sown in </a:t>
            </a:r>
            <a:r>
              <a:rPr lang="en-GB" sz="1600" b="1" dirty="0" err="1"/>
              <a:t>dishonor</a:t>
            </a:r>
            <a:r>
              <a:rPr lang="en-GB" sz="1600" b="1" dirty="0"/>
              <a:t>, it is raised in glory. It is sown in weakness, it is raised in power. 44 It is sown a natural body, it is raised a spiritual body.</a:t>
            </a:r>
            <a:r>
              <a:rPr lang="en-GB" sz="1600" dirty="0"/>
              <a:t> There is a natural body, and there is a spiritual body. </a:t>
            </a:r>
          </a:p>
          <a:p>
            <a:pPr marL="0" indent="0">
              <a:buNone/>
            </a:pPr>
            <a:endParaRPr lang="en-GB" sz="1600" dirty="0"/>
          </a:p>
          <a:p>
            <a:pPr marL="0" indent="0">
              <a:buNone/>
            </a:pPr>
            <a:r>
              <a:rPr lang="en-GB" sz="1600" dirty="0"/>
              <a:t>1 </a:t>
            </a:r>
            <a:r>
              <a:rPr lang="en-GB" sz="1600" dirty="0" err="1"/>
              <a:t>Cor</a:t>
            </a:r>
            <a:r>
              <a:rPr lang="en-GB" sz="1600" dirty="0"/>
              <a:t> 15:54</a:t>
            </a:r>
          </a:p>
          <a:p>
            <a:pPr marL="0" indent="0">
              <a:buNone/>
            </a:pPr>
            <a:r>
              <a:rPr lang="en-GB" sz="1600" dirty="0"/>
              <a:t>54 So when this </a:t>
            </a:r>
            <a:r>
              <a:rPr lang="en-GB" sz="1600" b="1" dirty="0"/>
              <a:t>corruptible has put on </a:t>
            </a:r>
            <a:r>
              <a:rPr lang="en-GB" sz="1600" b="1" dirty="0" err="1"/>
              <a:t>incorruption</a:t>
            </a:r>
            <a:r>
              <a:rPr lang="en-GB" sz="1600" b="1" dirty="0"/>
              <a:t>, and this mortal has put on </a:t>
            </a:r>
            <a:r>
              <a:rPr lang="en-GB" sz="1600" b="1" u="sng" dirty="0"/>
              <a:t>immortality</a:t>
            </a:r>
            <a:r>
              <a:rPr lang="en-GB" sz="1600" dirty="0"/>
              <a:t>, then shall be brought to pass the saying that is written: "Death is swallowed up in victory." </a:t>
            </a:r>
          </a:p>
          <a:p>
            <a:pPr marL="0" indent="0">
              <a:buNone/>
            </a:pPr>
            <a:endParaRPr lang="en-GB" sz="1400" dirty="0"/>
          </a:p>
          <a:p>
            <a:pPr marL="0" indent="0">
              <a:buNone/>
            </a:pPr>
            <a:endParaRPr lang="en-GB" sz="1400" dirty="0"/>
          </a:p>
        </p:txBody>
      </p:sp>
    </p:spTree>
    <p:extLst>
      <p:ext uri="{BB962C8B-B14F-4D97-AF65-F5344CB8AC3E}">
        <p14:creationId xmlns:p14="http://schemas.microsoft.com/office/powerpoint/2010/main" val="1189409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B: </a:t>
            </a:r>
            <a:r>
              <a:rPr lang="en-GB" dirty="0" smtClean="0"/>
              <a:t>Various ranks and positions</a:t>
            </a:r>
            <a:endParaRPr lang="en-GB" dirty="0"/>
          </a:p>
        </p:txBody>
      </p:sp>
      <p:sp>
        <p:nvSpPr>
          <p:cNvPr id="3" name="Content Placeholder 2"/>
          <p:cNvSpPr>
            <a:spLocks noGrp="1"/>
          </p:cNvSpPr>
          <p:nvPr>
            <p:ph idx="1"/>
          </p:nvPr>
        </p:nvSpPr>
        <p:spPr>
          <a:xfrm>
            <a:off x="107504" y="1124744"/>
            <a:ext cx="9001000" cy="5688632"/>
          </a:xfrm>
        </p:spPr>
        <p:txBody>
          <a:bodyPr>
            <a:normAutofit fontScale="77500" lnSpcReduction="20000"/>
          </a:bodyPr>
          <a:lstStyle/>
          <a:p>
            <a:pPr marL="0" indent="0">
              <a:buNone/>
            </a:pPr>
            <a:r>
              <a:rPr lang="en-GB" sz="4200" dirty="0"/>
              <a:t>Rev 2:26-27</a:t>
            </a:r>
          </a:p>
          <a:p>
            <a:pPr marL="0" indent="0">
              <a:buNone/>
            </a:pPr>
            <a:r>
              <a:rPr lang="en-GB" sz="4200" dirty="0"/>
              <a:t> 26 And he who overcomes, and keeps My works until the end, </a:t>
            </a:r>
            <a:r>
              <a:rPr lang="en-GB" sz="4200" b="1" dirty="0"/>
              <a:t>to him I will give power over the nations —  </a:t>
            </a:r>
          </a:p>
          <a:p>
            <a:pPr marL="0" indent="0">
              <a:buNone/>
            </a:pPr>
            <a:r>
              <a:rPr lang="en-GB" sz="4200" dirty="0" smtClean="0"/>
              <a:t>27 </a:t>
            </a:r>
            <a:r>
              <a:rPr lang="en-GB" sz="4200" dirty="0"/>
              <a:t>'He shall rule them with a rod of iron;</a:t>
            </a:r>
          </a:p>
          <a:p>
            <a:pPr marL="0" indent="0">
              <a:buNone/>
            </a:pPr>
            <a:r>
              <a:rPr lang="en-GB" sz="4200" dirty="0"/>
              <a:t>They shall be dashed to pieces like the potter's vessels' — </a:t>
            </a:r>
          </a:p>
          <a:p>
            <a:pPr marL="0" indent="0">
              <a:buNone/>
            </a:pPr>
            <a:endParaRPr lang="en-GB" sz="4200" dirty="0"/>
          </a:p>
          <a:p>
            <a:pPr marL="0" indent="0">
              <a:buNone/>
            </a:pPr>
            <a:r>
              <a:rPr lang="en-GB" sz="4200" dirty="0"/>
              <a:t>Rev 19:16</a:t>
            </a:r>
          </a:p>
          <a:p>
            <a:pPr marL="0" indent="0">
              <a:buNone/>
            </a:pPr>
            <a:r>
              <a:rPr lang="en-GB" sz="4200" dirty="0"/>
              <a:t>16 And He has on His robe and on His thigh a name written:</a:t>
            </a:r>
          </a:p>
          <a:p>
            <a:pPr marL="0" indent="0">
              <a:buNone/>
            </a:pPr>
            <a:r>
              <a:rPr lang="en-GB" sz="4200" dirty="0" smtClean="0"/>
              <a:t>KING </a:t>
            </a:r>
            <a:r>
              <a:rPr lang="en-GB" sz="4200" dirty="0"/>
              <a:t>OF KINGS AND LORD OF LORDS. </a:t>
            </a:r>
          </a:p>
          <a:p>
            <a:pPr marL="0" indent="0">
              <a:buNone/>
            </a:pPr>
            <a:endParaRPr lang="en-GB" sz="4200" dirty="0"/>
          </a:p>
          <a:p>
            <a:pPr marL="0" indent="0">
              <a:buNone/>
            </a:pPr>
            <a:endParaRPr lang="en-GB" sz="4200" b="1" dirty="0"/>
          </a:p>
          <a:p>
            <a:pPr marL="0" indent="0">
              <a:buNone/>
            </a:pPr>
            <a:endParaRPr lang="en-GB" sz="4200" b="1" dirty="0"/>
          </a:p>
          <a:p>
            <a:endParaRPr lang="en-GB" dirty="0"/>
          </a:p>
        </p:txBody>
      </p:sp>
    </p:spTree>
    <p:extLst>
      <p:ext uri="{BB962C8B-B14F-4D97-AF65-F5344CB8AC3E}">
        <p14:creationId xmlns:p14="http://schemas.microsoft.com/office/powerpoint/2010/main" val="1442461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370975"/>
          </a:xfrm>
          <a:prstGeom prst="rect">
            <a:avLst/>
          </a:prstGeom>
        </p:spPr>
        <p:txBody>
          <a:bodyPr wrap="square">
            <a:spAutoFit/>
          </a:bodyPr>
          <a:lstStyle/>
          <a:p>
            <a:r>
              <a:rPr lang="en-GB" sz="2400" dirty="0"/>
              <a:t>Jer 30:9</a:t>
            </a:r>
          </a:p>
          <a:p>
            <a:r>
              <a:rPr lang="en-GB" sz="2400" dirty="0"/>
              <a:t>9 But </a:t>
            </a:r>
            <a:r>
              <a:rPr lang="en-GB" sz="2400" b="1" dirty="0"/>
              <a:t>they shall serve the Lord their God</a:t>
            </a:r>
            <a:r>
              <a:rPr lang="en-GB" sz="2400" dirty="0"/>
              <a:t>,</a:t>
            </a:r>
          </a:p>
          <a:p>
            <a:r>
              <a:rPr lang="en-GB" sz="2400" dirty="0"/>
              <a:t>And David their king,</a:t>
            </a:r>
          </a:p>
          <a:p>
            <a:r>
              <a:rPr lang="en-GB" sz="2400" dirty="0"/>
              <a:t>Whom I will raise up for them. </a:t>
            </a:r>
          </a:p>
          <a:p>
            <a:endParaRPr lang="en-GB" sz="2400" dirty="0"/>
          </a:p>
          <a:p>
            <a:r>
              <a:rPr lang="en-GB" sz="2400" dirty="0"/>
              <a:t>Rev 1:6</a:t>
            </a:r>
          </a:p>
          <a:p>
            <a:r>
              <a:rPr lang="en-GB" sz="2400" dirty="0"/>
              <a:t>6 and </a:t>
            </a:r>
            <a:r>
              <a:rPr lang="en-GB" sz="2400" b="1" dirty="0"/>
              <a:t>has made us kings and priests to His God and Father</a:t>
            </a:r>
            <a:r>
              <a:rPr lang="en-GB" sz="2400" dirty="0"/>
              <a:t>, to Him be glory and dominion forever and ever. Amen. </a:t>
            </a:r>
          </a:p>
          <a:p>
            <a:endParaRPr lang="en-GB" sz="2400" dirty="0"/>
          </a:p>
          <a:p>
            <a:r>
              <a:rPr lang="en-GB" sz="2400" dirty="0"/>
              <a:t>Rev 5:10</a:t>
            </a:r>
          </a:p>
          <a:p>
            <a:r>
              <a:rPr lang="en-GB" sz="2400" dirty="0"/>
              <a:t>10 And </a:t>
            </a:r>
            <a:r>
              <a:rPr lang="en-GB" sz="2400" b="1" dirty="0"/>
              <a:t>have made us kings and priests to our God;</a:t>
            </a:r>
          </a:p>
          <a:p>
            <a:r>
              <a:rPr lang="en-GB" sz="2400" b="1" dirty="0"/>
              <a:t>And we shall reign on the earth." </a:t>
            </a:r>
          </a:p>
          <a:p>
            <a:endParaRPr lang="en-GB" sz="2400" dirty="0"/>
          </a:p>
          <a:p>
            <a:r>
              <a:rPr lang="en-GB" sz="2400" dirty="0"/>
              <a:t>Rev 20:6</a:t>
            </a:r>
          </a:p>
          <a:p>
            <a:r>
              <a:rPr lang="en-GB" sz="2400" dirty="0"/>
              <a:t>6 Blessed and holy is he who has part in the first resurrection. Over such the second death has no power, </a:t>
            </a:r>
            <a:r>
              <a:rPr lang="en-GB" sz="2400" b="1" dirty="0"/>
              <a:t>but they shall be priests of God and of Christ, and shall reign with Him a thousand years</a:t>
            </a:r>
            <a:r>
              <a:rPr lang="en-GB" sz="2400" dirty="0"/>
              <a:t>. </a:t>
            </a:r>
            <a:endParaRPr lang="en-GB" sz="2400" dirty="0"/>
          </a:p>
        </p:txBody>
      </p:sp>
    </p:spTree>
    <p:extLst>
      <p:ext uri="{BB962C8B-B14F-4D97-AF65-F5344CB8AC3E}">
        <p14:creationId xmlns:p14="http://schemas.microsoft.com/office/powerpoint/2010/main" val="2104499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GB" dirty="0"/>
              <a:t>Jer 30:21-22</a:t>
            </a:r>
          </a:p>
          <a:p>
            <a:r>
              <a:rPr lang="en-GB" dirty="0"/>
              <a:t>21 Their </a:t>
            </a:r>
            <a:r>
              <a:rPr lang="en-GB" b="1" dirty="0"/>
              <a:t>nobles</a:t>
            </a:r>
            <a:r>
              <a:rPr lang="en-GB" dirty="0"/>
              <a:t> shall be from </a:t>
            </a:r>
            <a:r>
              <a:rPr lang="en-GB" b="1" dirty="0"/>
              <a:t>among them,</a:t>
            </a:r>
          </a:p>
          <a:p>
            <a:r>
              <a:rPr lang="en-GB" dirty="0"/>
              <a:t>And their </a:t>
            </a:r>
            <a:r>
              <a:rPr lang="en-GB" b="1" dirty="0"/>
              <a:t>governor</a:t>
            </a:r>
            <a:r>
              <a:rPr lang="en-GB" dirty="0"/>
              <a:t> shall come </a:t>
            </a:r>
            <a:r>
              <a:rPr lang="en-GB" b="1" dirty="0"/>
              <a:t>from their midst;</a:t>
            </a:r>
          </a:p>
          <a:p>
            <a:r>
              <a:rPr lang="en-GB" dirty="0"/>
              <a:t>Then I will cause him to draw near,</a:t>
            </a:r>
          </a:p>
          <a:p>
            <a:r>
              <a:rPr lang="en-GB" dirty="0"/>
              <a:t>And he shall approach Me;</a:t>
            </a:r>
          </a:p>
          <a:p>
            <a:r>
              <a:rPr lang="en-GB" dirty="0"/>
              <a:t>For who is this who pledged his heart to approach Me?' says the Lord. </a:t>
            </a:r>
          </a:p>
          <a:p>
            <a:r>
              <a:rPr lang="en-GB" dirty="0"/>
              <a:t>22 </a:t>
            </a:r>
            <a:r>
              <a:rPr lang="en-GB" b="1" dirty="0"/>
              <a:t>'You shall be My people,</a:t>
            </a:r>
          </a:p>
          <a:p>
            <a:r>
              <a:rPr lang="en-GB" b="1" dirty="0"/>
              <a:t>And I will be your God.'" </a:t>
            </a:r>
          </a:p>
          <a:p>
            <a:endParaRPr lang="en-GB" b="1" dirty="0"/>
          </a:p>
          <a:p>
            <a:r>
              <a:rPr lang="en-GB" dirty="0"/>
              <a:t>Isa 32:1</a:t>
            </a:r>
          </a:p>
          <a:p>
            <a:r>
              <a:rPr lang="en-GB" dirty="0"/>
              <a:t>32 Behold, a </a:t>
            </a:r>
            <a:r>
              <a:rPr lang="en-GB" b="1" dirty="0"/>
              <a:t>king will reign in righteousness,</a:t>
            </a:r>
          </a:p>
          <a:p>
            <a:r>
              <a:rPr lang="en-GB" b="1" dirty="0"/>
              <a:t>And princes will rule with justice</a:t>
            </a:r>
            <a:r>
              <a:rPr lang="en-GB" b="1" dirty="0" smtClean="0"/>
              <a:t>.</a:t>
            </a:r>
            <a:r>
              <a:rPr lang="en-GB" b="1" dirty="0"/>
              <a:t> </a:t>
            </a:r>
            <a:endParaRPr lang="en-GB" b="1" dirty="0" smtClean="0"/>
          </a:p>
          <a:p>
            <a:endParaRPr lang="en-GB" b="1" dirty="0"/>
          </a:p>
          <a:p>
            <a:r>
              <a:rPr lang="en-GB" dirty="0" smtClean="0"/>
              <a:t>1 </a:t>
            </a:r>
            <a:r>
              <a:rPr lang="en-GB" dirty="0" err="1"/>
              <a:t>Cor</a:t>
            </a:r>
            <a:r>
              <a:rPr lang="en-GB" dirty="0"/>
              <a:t> 6:2-4</a:t>
            </a:r>
          </a:p>
          <a:p>
            <a:r>
              <a:rPr lang="en-GB" dirty="0"/>
              <a:t> Do you not know that the saints will judge the world? And if the world will be judged by you, are you unworthy to judge the smallest matters? 3 Do you not know that we shall judge angels? How much more, things that pertain to this life? </a:t>
            </a:r>
          </a:p>
          <a:p>
            <a:r>
              <a:rPr lang="en-GB" dirty="0"/>
              <a:t>Matt 19:28</a:t>
            </a:r>
          </a:p>
          <a:p>
            <a:endParaRPr lang="en-GB" dirty="0"/>
          </a:p>
          <a:p>
            <a:r>
              <a:rPr lang="en-GB" dirty="0"/>
              <a:t>28 So Jesus said to them, "Assuredly I say to you, that in the regeneration, when the Son of Man sits on the throne of His glory, you who have followed Me will also sit on twelve thrones, judging the twelve tribes of Israel.</a:t>
            </a:r>
          </a:p>
          <a:p>
            <a:endParaRPr lang="en-GB" dirty="0"/>
          </a:p>
          <a:p>
            <a:endParaRPr lang="en-GB" dirty="0"/>
          </a:p>
        </p:txBody>
      </p:sp>
    </p:spTree>
    <p:extLst>
      <p:ext uri="{BB962C8B-B14F-4D97-AF65-F5344CB8AC3E}">
        <p14:creationId xmlns:p14="http://schemas.microsoft.com/office/powerpoint/2010/main" val="1275753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1"/>
            <a:ext cx="9108504" cy="7294305"/>
          </a:xfrm>
          <a:prstGeom prst="rect">
            <a:avLst/>
          </a:prstGeom>
        </p:spPr>
        <p:txBody>
          <a:bodyPr wrap="square">
            <a:spAutoFit/>
          </a:bodyPr>
          <a:lstStyle/>
          <a:p>
            <a:r>
              <a:rPr lang="en-GB" dirty="0"/>
              <a:t>Luke 19:12-28</a:t>
            </a:r>
          </a:p>
          <a:p>
            <a:r>
              <a:rPr lang="en-GB" dirty="0"/>
              <a:t>12 Therefore He said: "A certain nobleman went into a far country to receive for himself a kingdom and to return.  13 So he called ten of his servants, delivered to them ten minas, and said to them, 'Do business till I come.'  14 But his citizens hated him, and sent a delegation after him, saying, 'We will not have this man to reign over us.' </a:t>
            </a:r>
          </a:p>
          <a:p>
            <a:r>
              <a:rPr lang="en-GB" dirty="0" smtClean="0"/>
              <a:t>15 </a:t>
            </a:r>
            <a:r>
              <a:rPr lang="en-GB" dirty="0"/>
              <a:t>"And so it was that when he returned, having received the kingdom, he then commanded these servants, to whom he had given the money, to be called to him, that he might know how much every man had gained by trading.  16 Then came the first, saying, 'Master, your mina has earned ten minas.'  17 And he said to him, 'Well done, good servant; because you were faithful in a very little, have authority over ten cities.'  18 And the second came, saying, 'Master, your mina has earned five minas.'  19 Likewise he said to him, 'You also be over five cities.' </a:t>
            </a:r>
          </a:p>
          <a:p>
            <a:r>
              <a:rPr lang="en-GB" dirty="0" smtClean="0"/>
              <a:t>20 </a:t>
            </a:r>
            <a:r>
              <a:rPr lang="en-GB" dirty="0"/>
              <a:t>"Then another came, saying, 'Master, here is your mina, which I have kept put away in a handkerchief.  21 For I feared you, because you are an austere man. You collect what you did not deposit, and reap what you did not sow.'  22 And he said to him, 'Out of your own mouth I will judge you, you wicked servant. You knew that I was an austere man, collecting what I did not deposit and reaping what I did not sow.  23 Why then did you not put my money in the bank, that at my coming I might have collected it with interest?' </a:t>
            </a:r>
          </a:p>
          <a:p>
            <a:r>
              <a:rPr lang="en-GB" dirty="0" smtClean="0"/>
              <a:t>24 </a:t>
            </a:r>
            <a:r>
              <a:rPr lang="en-GB" dirty="0"/>
              <a:t>"And he said to those who stood by, 'Take the mina from him, and give it to him who has ten minas.'  25 (But they said to him, 'Master, he has ten minas.')  26 'For I say to you, that to everyone who has will be given; and from him who does not have, even what he has will be taken away from him.  27 But bring here those enemies of mine, who did not want me to reign over them, and slay them before me.'" </a:t>
            </a:r>
          </a:p>
          <a:p>
            <a:endParaRPr lang="en-GB" dirty="0"/>
          </a:p>
          <a:p>
            <a:endParaRPr lang="en-GB" dirty="0"/>
          </a:p>
          <a:p>
            <a:endParaRPr lang="en-GB" b="1" dirty="0"/>
          </a:p>
        </p:txBody>
      </p:sp>
    </p:spTree>
    <p:extLst>
      <p:ext uri="{BB962C8B-B14F-4D97-AF65-F5344CB8AC3E}">
        <p14:creationId xmlns:p14="http://schemas.microsoft.com/office/powerpoint/2010/main" val="750797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786199"/>
          </a:xfrm>
          <a:prstGeom prst="rect">
            <a:avLst/>
          </a:prstGeom>
        </p:spPr>
        <p:txBody>
          <a:bodyPr wrap="square">
            <a:spAutoFit/>
          </a:bodyPr>
          <a:lstStyle/>
          <a:p>
            <a:r>
              <a:rPr lang="en-GB" sz="3200" dirty="0"/>
              <a:t>Matt 25:21</a:t>
            </a:r>
          </a:p>
          <a:p>
            <a:r>
              <a:rPr lang="en-GB" sz="3200" dirty="0"/>
              <a:t> 21 His lord said to him, </a:t>
            </a:r>
            <a:r>
              <a:rPr lang="en-GB" sz="3200" b="1" dirty="0"/>
              <a:t>'Well done, good and faithful servant; you were faithful over a few things, I will make you ruler over many things. Enter into the joy of your lord.'</a:t>
            </a:r>
          </a:p>
          <a:p>
            <a:endParaRPr lang="en-GB" sz="3200" dirty="0"/>
          </a:p>
          <a:p>
            <a:r>
              <a:rPr lang="en-GB" sz="3200" dirty="0"/>
              <a:t>Isa 1:26</a:t>
            </a:r>
          </a:p>
          <a:p>
            <a:r>
              <a:rPr lang="en-GB" sz="3200" dirty="0"/>
              <a:t>26 </a:t>
            </a:r>
            <a:r>
              <a:rPr lang="en-GB" sz="3200" b="1" dirty="0"/>
              <a:t>I will restore your judges as at the first,</a:t>
            </a:r>
          </a:p>
          <a:p>
            <a:r>
              <a:rPr lang="en-GB" sz="3200" b="1" dirty="0"/>
              <a:t>And your </a:t>
            </a:r>
            <a:r>
              <a:rPr lang="en-GB" sz="3200" b="1" dirty="0" err="1"/>
              <a:t>counselors</a:t>
            </a:r>
            <a:r>
              <a:rPr lang="en-GB" sz="3200" b="1" dirty="0"/>
              <a:t> as at the beginning.</a:t>
            </a:r>
          </a:p>
          <a:p>
            <a:r>
              <a:rPr lang="en-GB" sz="3200" b="1" dirty="0"/>
              <a:t>Afterward you shall be called the city of righteousness, the faithful city." </a:t>
            </a:r>
          </a:p>
          <a:p>
            <a:endParaRPr lang="en-GB" dirty="0"/>
          </a:p>
        </p:txBody>
      </p:sp>
    </p:spTree>
    <p:extLst>
      <p:ext uri="{BB962C8B-B14F-4D97-AF65-F5344CB8AC3E}">
        <p14:creationId xmlns:p14="http://schemas.microsoft.com/office/powerpoint/2010/main" val="4064389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t>
            </a:r>
            <a:r>
              <a:rPr lang="en-GB" dirty="0" smtClean="0"/>
              <a:t>:  Subjects in the Kingdom</a:t>
            </a:r>
            <a:endParaRPr lang="en-GB" dirty="0"/>
          </a:p>
        </p:txBody>
      </p:sp>
      <p:sp>
        <p:nvSpPr>
          <p:cNvPr id="3" name="Content Placeholder 2"/>
          <p:cNvSpPr>
            <a:spLocks noGrp="1"/>
          </p:cNvSpPr>
          <p:nvPr>
            <p:ph idx="1"/>
          </p:nvPr>
        </p:nvSpPr>
        <p:spPr>
          <a:xfrm>
            <a:off x="0" y="1417638"/>
            <a:ext cx="9144000" cy="4708525"/>
          </a:xfrm>
        </p:spPr>
        <p:txBody>
          <a:bodyPr>
            <a:normAutofit fontScale="70000" lnSpcReduction="20000"/>
          </a:bodyPr>
          <a:lstStyle/>
          <a:p>
            <a:pPr marL="0" indent="0">
              <a:buNone/>
            </a:pPr>
            <a:r>
              <a:rPr lang="en-GB" dirty="0"/>
              <a:t>Dan 7:18</a:t>
            </a:r>
          </a:p>
          <a:p>
            <a:pPr marL="0" indent="0">
              <a:buNone/>
            </a:pPr>
            <a:r>
              <a:rPr lang="en-GB" dirty="0"/>
              <a:t>18 But the </a:t>
            </a:r>
            <a:r>
              <a:rPr lang="en-GB" b="1" dirty="0"/>
              <a:t>saints of the Most High shall receive the kingdom, and possess the kingdom forever, even forever and ever.' </a:t>
            </a:r>
          </a:p>
          <a:p>
            <a:pPr marL="0" indent="0">
              <a:buNone/>
            </a:pPr>
            <a:endParaRPr lang="en-GB" dirty="0"/>
          </a:p>
          <a:p>
            <a:pPr marL="0" indent="0">
              <a:buNone/>
            </a:pPr>
            <a:r>
              <a:rPr lang="en-GB" dirty="0"/>
              <a:t>Dan 7:22</a:t>
            </a:r>
          </a:p>
          <a:p>
            <a:pPr marL="0" indent="0">
              <a:buNone/>
            </a:pPr>
            <a:r>
              <a:rPr lang="en-GB" dirty="0"/>
              <a:t>22 until the Ancient of Days came, and a judgment was made in </a:t>
            </a:r>
            <a:r>
              <a:rPr lang="en-GB" dirty="0" err="1"/>
              <a:t>favor</a:t>
            </a:r>
            <a:r>
              <a:rPr lang="en-GB" dirty="0"/>
              <a:t> of the saints of the Most High, </a:t>
            </a:r>
            <a:r>
              <a:rPr lang="en-GB" b="1" dirty="0"/>
              <a:t>and the time came for the saints to possess the kingdom. </a:t>
            </a:r>
          </a:p>
          <a:p>
            <a:pPr marL="0" indent="0">
              <a:buNone/>
            </a:pPr>
            <a:endParaRPr lang="en-GB" dirty="0"/>
          </a:p>
          <a:p>
            <a:pPr marL="0" indent="0">
              <a:buNone/>
            </a:pPr>
            <a:r>
              <a:rPr lang="en-GB" dirty="0" err="1"/>
              <a:t>Zech</a:t>
            </a:r>
            <a:r>
              <a:rPr lang="en-GB" dirty="0"/>
              <a:t> 14:16</a:t>
            </a:r>
          </a:p>
          <a:p>
            <a:pPr marL="0" indent="0">
              <a:buNone/>
            </a:pPr>
            <a:r>
              <a:rPr lang="en-GB" dirty="0" smtClean="0"/>
              <a:t>16 </a:t>
            </a:r>
            <a:r>
              <a:rPr lang="en-GB" dirty="0"/>
              <a:t>And it </a:t>
            </a:r>
            <a:r>
              <a:rPr lang="en-GB" b="1" dirty="0"/>
              <a:t>shall</a:t>
            </a:r>
            <a:r>
              <a:rPr lang="en-GB" dirty="0"/>
              <a:t> come to pass that </a:t>
            </a:r>
            <a:r>
              <a:rPr lang="en-GB" b="1" dirty="0"/>
              <a:t>everyone who is left of all the nations </a:t>
            </a:r>
            <a:r>
              <a:rPr lang="en-GB" dirty="0"/>
              <a:t>which came against Jerusalem shall go up from year to year to worship the King, the Lord of hosts, and to keep the Feast of Tabernacle</a:t>
            </a:r>
          </a:p>
          <a:p>
            <a:pPr marL="0" indent="0">
              <a:buNone/>
            </a:pPr>
            <a:endParaRPr lang="en-GB" dirty="0"/>
          </a:p>
          <a:p>
            <a:pPr marL="0" indent="0">
              <a:buNone/>
            </a:pPr>
            <a:endParaRPr lang="en-GB" u="sng" dirty="0"/>
          </a:p>
          <a:p>
            <a:pPr marL="0" indent="0">
              <a:buNone/>
            </a:pPr>
            <a:endParaRPr lang="en-GB" dirty="0"/>
          </a:p>
        </p:txBody>
      </p:sp>
    </p:spTree>
    <p:extLst>
      <p:ext uri="{BB962C8B-B14F-4D97-AF65-F5344CB8AC3E}">
        <p14:creationId xmlns:p14="http://schemas.microsoft.com/office/powerpoint/2010/main" val="1453694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
            </a:r>
            <a:r>
              <a:rPr lang="en-GB" dirty="0" smtClean="0"/>
              <a:t>:  </a:t>
            </a:r>
            <a:r>
              <a:rPr lang="en-GB" dirty="0"/>
              <a:t>F</a:t>
            </a:r>
            <a:r>
              <a:rPr lang="en-GB" dirty="0" smtClean="0"/>
              <a:t>inal rebellion</a:t>
            </a:r>
            <a:endParaRPr lang="en-GB" dirty="0"/>
          </a:p>
        </p:txBody>
      </p:sp>
      <p:sp>
        <p:nvSpPr>
          <p:cNvPr id="3" name="Content Placeholder 2"/>
          <p:cNvSpPr>
            <a:spLocks noGrp="1"/>
          </p:cNvSpPr>
          <p:nvPr>
            <p:ph idx="1"/>
          </p:nvPr>
        </p:nvSpPr>
        <p:spPr>
          <a:xfrm>
            <a:off x="0" y="1417638"/>
            <a:ext cx="9144000" cy="4708525"/>
          </a:xfrm>
        </p:spPr>
        <p:txBody>
          <a:bodyPr>
            <a:normAutofit fontScale="70000" lnSpcReduction="20000"/>
          </a:bodyPr>
          <a:lstStyle/>
          <a:p>
            <a:pPr marL="0" indent="0">
              <a:buNone/>
            </a:pPr>
            <a:r>
              <a:rPr lang="en-GB" sz="3600" dirty="0" smtClean="0"/>
              <a:t>Rev </a:t>
            </a:r>
            <a:r>
              <a:rPr lang="en-GB" sz="3600" dirty="0"/>
              <a:t>20:7-9</a:t>
            </a:r>
          </a:p>
          <a:p>
            <a:pPr marL="0" indent="0">
              <a:buNone/>
            </a:pPr>
            <a:r>
              <a:rPr lang="en-GB" sz="3600" dirty="0" smtClean="0"/>
              <a:t>7 </a:t>
            </a:r>
            <a:r>
              <a:rPr lang="en-GB" sz="3600" dirty="0"/>
              <a:t>Now </a:t>
            </a:r>
            <a:r>
              <a:rPr lang="en-GB" sz="3600" b="1" dirty="0"/>
              <a:t>when the thousand years have expired, Satan will be released from his prison 8 and will go out to deceive the nations which are in the four corners of the earth</a:t>
            </a:r>
            <a:r>
              <a:rPr lang="en-GB" sz="3600" dirty="0"/>
              <a:t>, Gog and Magog, to gather them together to battle, whose number is as the sand of the sea. </a:t>
            </a:r>
          </a:p>
          <a:p>
            <a:pPr marL="0" indent="0">
              <a:buNone/>
            </a:pPr>
            <a:endParaRPr lang="en-GB" sz="3600" dirty="0"/>
          </a:p>
          <a:p>
            <a:pPr marL="0" indent="0">
              <a:buNone/>
            </a:pPr>
            <a:r>
              <a:rPr lang="en-GB" sz="3600" dirty="0"/>
              <a:t>Rev 20:9-10</a:t>
            </a:r>
          </a:p>
          <a:p>
            <a:pPr marL="0" indent="0">
              <a:buNone/>
            </a:pPr>
            <a:r>
              <a:rPr lang="en-GB" sz="3600" dirty="0"/>
              <a:t>9 </a:t>
            </a:r>
            <a:r>
              <a:rPr lang="en-GB" sz="3600" b="1" dirty="0"/>
              <a:t>They went up on the breadth of the earth and surrounded the camp of the saints and the beloved city. And fire came down from God out of heaven and devoured them</a:t>
            </a:r>
            <a:r>
              <a:rPr lang="en-GB" sz="3600" dirty="0"/>
              <a:t>. 10 </a:t>
            </a:r>
            <a:r>
              <a:rPr lang="en-GB" sz="3600" b="1" dirty="0"/>
              <a:t>The devil, who deceived them, was cast into the lake of fire and brimstone where the beast and the false prophet are. And they will be </a:t>
            </a:r>
            <a:r>
              <a:rPr lang="en-GB" sz="3600" b="1" u="sng" dirty="0"/>
              <a:t>tormented day and night forever and ever. </a:t>
            </a:r>
          </a:p>
          <a:p>
            <a:pPr marL="0" indent="0">
              <a:buNone/>
            </a:pPr>
            <a:endParaRPr lang="en-GB" sz="3600" dirty="0"/>
          </a:p>
          <a:p>
            <a:pPr marL="0" indent="0">
              <a:buNone/>
            </a:pPr>
            <a:endParaRPr lang="en-GB" u="sng" dirty="0"/>
          </a:p>
          <a:p>
            <a:pPr marL="0" indent="0">
              <a:buNone/>
            </a:pPr>
            <a:endParaRPr lang="en-GB" dirty="0"/>
          </a:p>
        </p:txBody>
      </p:sp>
    </p:spTree>
    <p:extLst>
      <p:ext uri="{BB962C8B-B14F-4D97-AF65-F5344CB8AC3E}">
        <p14:creationId xmlns:p14="http://schemas.microsoft.com/office/powerpoint/2010/main" val="1960551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342296</TotalTime>
  <Words>1412</Words>
  <Application>Microsoft Office PowerPoint</Application>
  <PresentationFormat>On-screen Show (4:3)</PresentationFormat>
  <Paragraphs>91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SFT Lesson 12 Chart 2</vt:lpstr>
      <vt:lpstr>A: WE shall be like Him!</vt:lpstr>
      <vt:lpstr>B: Various ranks and positions</vt:lpstr>
      <vt:lpstr>PowerPoint Presentation</vt:lpstr>
      <vt:lpstr>PowerPoint Presentation</vt:lpstr>
      <vt:lpstr>PowerPoint Presentation</vt:lpstr>
      <vt:lpstr>PowerPoint Presentation</vt:lpstr>
      <vt:lpstr>C:  Subjects in the Kingdom</vt:lpstr>
      <vt:lpstr>D:  Final rebellion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SFT Lesson 9 Chart 1</dc:title>
  <dc:creator>Mark</dc:creator>
  <cp:lastModifiedBy>Mark Hemus</cp:lastModifiedBy>
  <cp:revision>263</cp:revision>
  <dcterms:created xsi:type="dcterms:W3CDTF">2013-10-28T17:01:43Z</dcterms:created>
  <dcterms:modified xsi:type="dcterms:W3CDTF">2018-11-19T21:56:58Z</dcterms:modified>
</cp:coreProperties>
</file>