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4" r:id="rId3"/>
    <p:sldId id="265"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99" d="100"/>
          <a:sy n="99" d="100"/>
        </p:scale>
        <p:origin x="931"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42C4A-EAC3-4FE7-8B87-3B123CD105AF}" type="datetimeFigureOut">
              <a:rPr lang="en-GB" smtClean="0"/>
              <a:t>03/12/2018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409ACE-9292-4455-B251-9BD3388D1A1D}" type="slidenum">
              <a:rPr lang="en-GB" smtClean="0"/>
              <a:t>‹#›</a:t>
            </a:fld>
            <a:endParaRPr lang="en-GB"/>
          </a:p>
        </p:txBody>
      </p:sp>
    </p:spTree>
    <p:extLst>
      <p:ext uri="{BB962C8B-B14F-4D97-AF65-F5344CB8AC3E}">
        <p14:creationId xmlns:p14="http://schemas.microsoft.com/office/powerpoint/2010/main" val="24268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44457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094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92912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76540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D183E-4F10-4DC0-93E7-9131FECD4DAF}"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5287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FD183E-4F10-4DC0-93E7-9131FECD4DAF}"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2395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FD183E-4F10-4DC0-93E7-9131FECD4DAF}" type="datetimeFigureOut">
              <a:rPr lang="en-GB" smtClean="0"/>
              <a:t>03/12/2018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2420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FD183E-4F10-4DC0-93E7-9131FECD4DAF}" type="datetimeFigureOut">
              <a:rPr lang="en-GB" smtClean="0"/>
              <a:t>03/12/2018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151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D183E-4F10-4DC0-93E7-9131FECD4DAF}" type="datetimeFigureOut">
              <a:rPr lang="en-GB" smtClean="0"/>
              <a:t>03/12/2018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47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07777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00989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D183E-4F10-4DC0-93E7-9131FECD4DAF}" type="datetimeFigureOut">
              <a:rPr lang="en-GB" smtClean="0"/>
              <a:t>03/12/2018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6A524-C10A-4C4B-84AD-747DE717580F}" type="slidenum">
              <a:rPr lang="en-GB" smtClean="0"/>
              <a:t>‹#›</a:t>
            </a:fld>
            <a:endParaRPr lang="en-GB"/>
          </a:p>
        </p:txBody>
      </p:sp>
    </p:spTree>
    <p:extLst>
      <p:ext uri="{BB962C8B-B14F-4D97-AF65-F5344CB8AC3E}">
        <p14:creationId xmlns:p14="http://schemas.microsoft.com/office/powerpoint/2010/main" val="178917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SFT Lesson 12 Chart </a:t>
            </a:r>
            <a:r>
              <a:rPr lang="en-GB" dirty="0" smtClean="0"/>
              <a:t>5</a:t>
            </a:r>
            <a:endParaRPr lang="en-GB" dirty="0"/>
          </a:p>
        </p:txBody>
      </p:sp>
      <p:sp>
        <p:nvSpPr>
          <p:cNvPr id="3" name="Subtitle 2"/>
          <p:cNvSpPr>
            <a:spLocks noGrp="1"/>
          </p:cNvSpPr>
          <p:nvPr>
            <p:ph type="subTitle" idx="1"/>
          </p:nvPr>
        </p:nvSpPr>
        <p:spPr/>
        <p:txBody>
          <a:bodyPr>
            <a:normAutofit/>
          </a:bodyPr>
          <a:lstStyle/>
          <a:p>
            <a:endParaRPr lang="en-GB" sz="3300" dirty="0" smtClean="0"/>
          </a:p>
          <a:p>
            <a:r>
              <a:rPr lang="en-GB" sz="4800" dirty="0" smtClean="0"/>
              <a:t>From Here To Eternity</a:t>
            </a:r>
            <a:endParaRPr lang="en-GB" sz="4800" dirty="0"/>
          </a:p>
        </p:txBody>
      </p:sp>
    </p:spTree>
    <p:extLst>
      <p:ext uri="{BB962C8B-B14F-4D97-AF65-F5344CB8AC3E}">
        <p14:creationId xmlns:p14="http://schemas.microsoft.com/office/powerpoint/2010/main" val="1869823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748464" cy="720080"/>
          </a:xfrm>
        </p:spPr>
        <p:txBody>
          <a:bodyPr>
            <a:normAutofit fontScale="90000"/>
          </a:bodyPr>
          <a:lstStyle/>
          <a:p>
            <a:r>
              <a:rPr lang="en-GB" dirty="0" smtClean="0"/>
              <a:t>A: </a:t>
            </a:r>
            <a:r>
              <a:rPr lang="en-GB" dirty="0" smtClean="0"/>
              <a:t>The Broad and Narrow Roads</a:t>
            </a:r>
            <a:endParaRPr lang="en-GB" dirty="0"/>
          </a:p>
        </p:txBody>
      </p:sp>
      <p:sp>
        <p:nvSpPr>
          <p:cNvPr id="3" name="Content Placeholder 2"/>
          <p:cNvSpPr>
            <a:spLocks noGrp="1"/>
          </p:cNvSpPr>
          <p:nvPr>
            <p:ph idx="1"/>
          </p:nvPr>
        </p:nvSpPr>
        <p:spPr>
          <a:xfrm>
            <a:off x="107504" y="1052736"/>
            <a:ext cx="9018050" cy="5805264"/>
          </a:xfrm>
        </p:spPr>
        <p:txBody>
          <a:bodyPr>
            <a:noAutofit/>
          </a:bodyPr>
          <a:lstStyle/>
          <a:p>
            <a:pPr marL="0" indent="0">
              <a:buNone/>
            </a:pPr>
            <a:endParaRPr lang="en-GB" sz="2400" dirty="0"/>
          </a:p>
          <a:p>
            <a:pPr marL="0" indent="0">
              <a:buNone/>
            </a:pPr>
            <a:r>
              <a:rPr lang="en-GB" sz="3600" dirty="0"/>
              <a:t>Matt </a:t>
            </a:r>
            <a:r>
              <a:rPr lang="en-GB" sz="3600" dirty="0" smtClean="0"/>
              <a:t>7:13-14        The </a:t>
            </a:r>
            <a:r>
              <a:rPr lang="en-GB" sz="3600" dirty="0"/>
              <a:t>Narrow </a:t>
            </a:r>
            <a:r>
              <a:rPr lang="en-GB" sz="3600" dirty="0" smtClean="0"/>
              <a:t>Way        (</a:t>
            </a:r>
            <a:r>
              <a:rPr lang="en-GB" sz="3600" dirty="0"/>
              <a:t>Luke 13:24)</a:t>
            </a:r>
          </a:p>
          <a:p>
            <a:pPr marL="0" indent="0">
              <a:buNone/>
            </a:pPr>
            <a:endParaRPr lang="en-GB" sz="3600" dirty="0"/>
          </a:p>
          <a:p>
            <a:pPr marL="0" indent="0">
              <a:buNone/>
            </a:pPr>
            <a:r>
              <a:rPr lang="en-GB" sz="3600" dirty="0"/>
              <a:t>13 "Enter by the narrow gate; for wide is the gate and broad is the way that leads to destruction, and there are many who go in by it.  14 Because narrow is the gate and difficult is the way which leads to life, and there are few who find it. </a:t>
            </a:r>
          </a:p>
          <a:p>
            <a:pPr marL="0" indent="0">
              <a:buNone/>
            </a:pPr>
            <a:endParaRPr lang="en-GB" sz="3600" dirty="0"/>
          </a:p>
          <a:p>
            <a:pPr marL="0" indent="0">
              <a:buNone/>
            </a:pPr>
            <a:endParaRPr lang="en-GB" sz="3600" dirty="0"/>
          </a:p>
        </p:txBody>
      </p:sp>
    </p:spTree>
    <p:extLst>
      <p:ext uri="{BB962C8B-B14F-4D97-AF65-F5344CB8AC3E}">
        <p14:creationId xmlns:p14="http://schemas.microsoft.com/office/powerpoint/2010/main" val="11894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 The CROSS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840123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86143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343753</TotalTime>
  <Words>86</Words>
  <Application>Microsoft Office PowerPoint</Application>
  <PresentationFormat>On-screen Show (4:3)</PresentationFormat>
  <Paragraphs>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SFT Lesson 12 Chart 5</vt:lpstr>
      <vt:lpstr>A: The Broad and Narrow Roads</vt:lpstr>
      <vt:lpstr>B: The CROSS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 Lesson 9 Chart 1</dc:title>
  <dc:creator>Mark</dc:creator>
  <cp:lastModifiedBy>Mark Hemus</cp:lastModifiedBy>
  <cp:revision>276</cp:revision>
  <dcterms:created xsi:type="dcterms:W3CDTF">2013-10-28T17:01:43Z</dcterms:created>
  <dcterms:modified xsi:type="dcterms:W3CDTF">2018-12-03T18:55:31Z</dcterms:modified>
</cp:coreProperties>
</file>